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slides/slide1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handoutMasters/handoutMaster1.xml" ContentType="application/vnd.openxmlformats-officedocument.presentationml.handoutMaster+xml"/>
  <Override PartName="/ppt/slides/slide5.xml" ContentType="application/vnd.openxmlformats-officedocument.presentationml.slide+xml"/>
  <Override PartName="/ppt/notesMasters/notesMaster1.xml" ContentType="application/vnd.openxmlformats-officedocument.presentationml.notesMaster+xml"/>
  <Override PartName="/ppt/presentation.xml" ContentType="application/vnd.openxmlformats-officedocument.presentationml.presentation.main+xml"/>
  <Override PartName="/docProps/app.xml" ContentType="application/vnd.openxmlformats-officedocument.extended-properties+xml"/>
  <Override PartName="/ppt/revisionInfo.xml" ContentType="application/vnd.ms-powerpoint.revisioninfo+xml"/>
  <Override PartName="/docProps/core.xml" ContentType="application/vnd.openxmlformats-package.core-properties+xml"/>
  <Override PartName="/ppt/slides/slide2.xml" ContentType="application/vnd.openxmlformats-officedocument.presentationml.slide+xml"/>
  <Override PartName="/ppt/slides/slide1.xml" ContentType="application/vnd.openxmlformats-officedocument.presentationml.slide+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s/slide14.xml" ContentType="application/vnd.openxmlformats-officedocument.presentationml.slide+xml"/>
  <Override PartName="/ppt/slideLayouts/slideLayout3.xml" ContentType="application/vnd.openxmlformats-officedocument.presentationml.slideLayout+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84" r:id="rId1"/>
  </p:sldMasterIdLst>
  <p:notesMasterIdLst>
    <p:notesMasterId r:id="rId16"/>
  </p:notesMasterIdLst>
  <p:handoutMasterIdLst>
    <p:handoutMasterId r:id="rId17"/>
  </p:handoutMasterIdLst>
  <p:sldIdLst>
    <p:sldId id="302" r:id="rId2"/>
    <p:sldId id="259" r:id="rId3"/>
    <p:sldId id="256" r:id="rId4"/>
    <p:sldId id="269" r:id="rId5"/>
    <p:sldId id="319" r:id="rId6"/>
    <p:sldId id="325" r:id="rId7"/>
    <p:sldId id="321" r:id="rId8"/>
    <p:sldId id="326" r:id="rId9"/>
    <p:sldId id="323" r:id="rId10"/>
    <p:sldId id="327" r:id="rId11"/>
    <p:sldId id="277" r:id="rId12"/>
    <p:sldId id="315" r:id="rId13"/>
    <p:sldId id="320" r:id="rId14"/>
    <p:sldId id="264" r:id="rId15"/>
  </p:sldIdLst>
  <p:sldSz cx="9144000" cy="6858000" type="screen4x3"/>
  <p:notesSz cx="7104063" cy="10234613"/>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99" userDrawn="1">
          <p15:clr>
            <a:srgbClr val="A4A3A4"/>
          </p15:clr>
        </p15:guide>
        <p15:guide id="2" pos="272" userDrawn="1">
          <p15:clr>
            <a:srgbClr val="A4A3A4"/>
          </p15:clr>
        </p15:guide>
        <p15:guide id="3" pos="548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9F0FF"/>
    <a:srgbClr val="FFC799"/>
    <a:srgbClr val="FF8F33"/>
    <a:srgbClr val="FF3E36"/>
    <a:srgbClr val="B2E3CE"/>
    <a:srgbClr val="99D3BB"/>
    <a:srgbClr val="A0DCC3"/>
    <a:srgbClr val="88CDAF"/>
    <a:srgbClr val="B3FFDE"/>
    <a:srgbClr val="00AF6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9047A0-9D0A-4621-8B6C-490F47C2A136}" v="17" dt="2026-03-17T10:41:23.63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421" autoAdjust="0"/>
    <p:restoredTop sz="96721" autoAdjust="0"/>
  </p:normalViewPr>
  <p:slideViewPr>
    <p:cSldViewPr snapToGrid="0">
      <p:cViewPr varScale="1">
        <p:scale>
          <a:sx n="107" d="100"/>
          <a:sy n="107" d="100"/>
        </p:scale>
        <p:origin x="1782" y="108"/>
      </p:cViewPr>
      <p:guideLst>
        <p:guide orient="horz" pos="799"/>
        <p:guide pos="272"/>
        <p:guide pos="5488"/>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sorterViewPr>
    <p:cViewPr varScale="1">
      <p:scale>
        <a:sx n="100" d="100"/>
        <a:sy n="100" d="100"/>
      </p:scale>
      <p:origin x="0" y="0"/>
    </p:cViewPr>
  </p:sorterViewPr>
  <p:notesViewPr>
    <p:cSldViewPr snapToGrid="0">
      <p:cViewPr varScale="1">
        <p:scale>
          <a:sx n="82" d="100"/>
          <a:sy n="82" d="100"/>
        </p:scale>
        <p:origin x="2026"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customXml" Target="../customXml/item3.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ustomXml" Target="../customXml/item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ustomXml" Target="../customXml/item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_rels/viewProps.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a:extLst>
              <a:ext uri="{FF2B5EF4-FFF2-40B4-BE49-F238E27FC236}">
                <a16:creationId xmlns:a16="http://schemas.microsoft.com/office/drawing/2014/main" id="{A1871128-3E41-9D6A-66D9-4572E494325E}"/>
              </a:ext>
            </a:extLst>
          </p:cNvPr>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a:extLst>
              <a:ext uri="{FF2B5EF4-FFF2-40B4-BE49-F238E27FC236}">
                <a16:creationId xmlns:a16="http://schemas.microsoft.com/office/drawing/2014/main" id="{1E3A27D0-FA22-F5DB-1F53-66B962197EEC}"/>
              </a:ext>
            </a:extLst>
          </p:cNvPr>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8C586151-0DDA-4012-9F83-898210E41BEF}" type="datetimeFigureOut">
              <a:rPr kumimoji="1" lang="ja-JP" altLang="en-US" smtClean="0"/>
              <a:t>2026/3/17</a:t>
            </a:fld>
            <a:endParaRPr kumimoji="1" lang="ja-JP" altLang="en-US"/>
          </a:p>
        </p:txBody>
      </p:sp>
      <p:sp>
        <p:nvSpPr>
          <p:cNvPr id="4" name="フッター プレースホルダー 3">
            <a:extLst>
              <a:ext uri="{FF2B5EF4-FFF2-40B4-BE49-F238E27FC236}">
                <a16:creationId xmlns:a16="http://schemas.microsoft.com/office/drawing/2014/main" id="{D522E3F8-C4DF-F716-9460-697A6307EE15}"/>
              </a:ext>
            </a:extLst>
          </p:cNvPr>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a:extLst>
              <a:ext uri="{FF2B5EF4-FFF2-40B4-BE49-F238E27FC236}">
                <a16:creationId xmlns:a16="http://schemas.microsoft.com/office/drawing/2014/main" id="{B9CCDDFA-8F82-0A9E-8B65-0AD38759A91C}"/>
              </a:ext>
            </a:extLst>
          </p:cNvPr>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926E279D-2F8B-406D-8AB8-DA3AB06CC117}" type="slidenum">
              <a:rPr kumimoji="1" lang="ja-JP" altLang="en-US" smtClean="0"/>
              <a:t>‹#›</a:t>
            </a:fld>
            <a:endParaRPr kumimoji="1" lang="ja-JP" altLang="en-US"/>
          </a:p>
        </p:txBody>
      </p:sp>
    </p:spTree>
    <p:extLst>
      <p:ext uri="{BB962C8B-B14F-4D97-AF65-F5344CB8AC3E}">
        <p14:creationId xmlns:p14="http://schemas.microsoft.com/office/powerpoint/2010/main" val="1063530943"/>
      </p:ext>
    </p:extLst>
  </p:cSld>
  <p:clrMap bg1="lt1" tx1="dk1" bg2="lt2" tx2="dk2" accent1="accent1" accent2="accent2" accent3="accent3" accent4="accent4" accent5="accent5" accent6="accent6" hlink="hlink" folHlink="folHlink"/>
  <p:extLst>
    <p:ext uri="{56416CCD-93CA-4268-BC5B-53C4BB910035}">
      <p15:sldGuideLst xmlns:p15="http://schemas.microsoft.com/office/powerpoint/2012/main">
        <p15:guide id="1" orient="horz" pos="3223" userDrawn="1">
          <p15:clr>
            <a:srgbClr val="F26B43"/>
          </p15:clr>
        </p15:guide>
        <p15:guide id="2" pos="2237" userDrawn="1">
          <p15:clr>
            <a:srgbClr val="F26B43"/>
          </p15:clr>
        </p15:guide>
      </p15:sldGuideLst>
    </p:ext>
  </p:extLst>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0"/>
            <a:ext cx="3078206" cy="513284"/>
          </a:xfrm>
          <a:prstGeom prst="rect">
            <a:avLst/>
          </a:prstGeom>
        </p:spPr>
        <p:txBody>
          <a:bodyPr vert="horz" lIns="94668" tIns="47334" rIns="94668" bIns="47334" rtlCol="0"/>
          <a:lstStyle>
            <a:lvl1pPr algn="l">
              <a:defRPr sz="1200"/>
            </a:lvl1pPr>
          </a:lstStyle>
          <a:p>
            <a:endParaRPr kumimoji="1" lang="ja-JP" altLang="en-US"/>
          </a:p>
        </p:txBody>
      </p:sp>
      <p:sp>
        <p:nvSpPr>
          <p:cNvPr id="3" name="日付プレースホルダー 2"/>
          <p:cNvSpPr>
            <a:spLocks noGrp="1"/>
          </p:cNvSpPr>
          <p:nvPr>
            <p:ph type="dt" idx="1"/>
          </p:nvPr>
        </p:nvSpPr>
        <p:spPr>
          <a:xfrm>
            <a:off x="4024201" y="0"/>
            <a:ext cx="3078206" cy="513284"/>
          </a:xfrm>
          <a:prstGeom prst="rect">
            <a:avLst/>
          </a:prstGeom>
        </p:spPr>
        <p:txBody>
          <a:bodyPr vert="horz" lIns="94668" tIns="47334" rIns="94668" bIns="47334" rtlCol="0"/>
          <a:lstStyle>
            <a:lvl1pPr algn="r">
              <a:defRPr sz="1200"/>
            </a:lvl1pPr>
          </a:lstStyle>
          <a:p>
            <a:fld id="{9260379F-5817-44C9-ADDC-2E2AC71306D2}" type="datetimeFigureOut">
              <a:rPr kumimoji="1" lang="ja-JP" altLang="en-US" smtClean="0"/>
              <a:t>2026/3/17</a:t>
            </a:fld>
            <a:endParaRPr kumimoji="1" lang="ja-JP" altLang="en-US"/>
          </a:p>
        </p:txBody>
      </p:sp>
      <p:sp>
        <p:nvSpPr>
          <p:cNvPr id="4" name="スライド イメージ プレースホルダー 3"/>
          <p:cNvSpPr>
            <a:spLocks noGrp="1" noRot="1" noChangeAspect="1"/>
          </p:cNvSpPr>
          <p:nvPr>
            <p:ph type="sldImg" idx="2"/>
          </p:nvPr>
        </p:nvSpPr>
        <p:spPr>
          <a:xfrm>
            <a:off x="1249363" y="1279525"/>
            <a:ext cx="4605337" cy="3454400"/>
          </a:xfrm>
          <a:prstGeom prst="rect">
            <a:avLst/>
          </a:prstGeom>
          <a:noFill/>
          <a:ln w="12700">
            <a:solidFill>
              <a:prstClr val="black"/>
            </a:solidFill>
          </a:ln>
        </p:spPr>
        <p:txBody>
          <a:bodyPr vert="horz" lIns="94668" tIns="47334" rIns="94668" bIns="47334" rtlCol="0" anchor="ctr"/>
          <a:lstStyle/>
          <a:p>
            <a:endParaRPr lang="ja-JP" altLang="en-US"/>
          </a:p>
        </p:txBody>
      </p:sp>
      <p:sp>
        <p:nvSpPr>
          <p:cNvPr id="5" name="ノート プレースホルダー 4"/>
          <p:cNvSpPr>
            <a:spLocks noGrp="1"/>
          </p:cNvSpPr>
          <p:nvPr>
            <p:ph type="body" sz="quarter" idx="3"/>
          </p:nvPr>
        </p:nvSpPr>
        <p:spPr>
          <a:xfrm>
            <a:off x="710739" y="4925235"/>
            <a:ext cx="5682588" cy="4029439"/>
          </a:xfrm>
          <a:prstGeom prst="rect">
            <a:avLst/>
          </a:prstGeom>
        </p:spPr>
        <p:txBody>
          <a:bodyPr vert="horz" lIns="94668" tIns="47334" rIns="94668" bIns="47334"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1" y="9721330"/>
            <a:ext cx="3078206" cy="513284"/>
          </a:xfrm>
          <a:prstGeom prst="rect">
            <a:avLst/>
          </a:prstGeom>
        </p:spPr>
        <p:txBody>
          <a:bodyPr vert="horz" lIns="94668" tIns="47334" rIns="94668" bIns="47334"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4024201" y="9721330"/>
            <a:ext cx="3078206" cy="513284"/>
          </a:xfrm>
          <a:prstGeom prst="rect">
            <a:avLst/>
          </a:prstGeom>
        </p:spPr>
        <p:txBody>
          <a:bodyPr vert="horz" lIns="94668" tIns="47334" rIns="94668" bIns="47334" rtlCol="0" anchor="b"/>
          <a:lstStyle>
            <a:lvl1pPr algn="r">
              <a:defRPr sz="1200"/>
            </a:lvl1pPr>
          </a:lstStyle>
          <a:p>
            <a:fld id="{B8E45F87-4A19-4396-AB9A-DF18271AEE30}" type="slidenum">
              <a:rPr kumimoji="1" lang="ja-JP" altLang="en-US" smtClean="0"/>
              <a:t>‹#›</a:t>
            </a:fld>
            <a:endParaRPr kumimoji="1" lang="ja-JP" altLang="en-US"/>
          </a:p>
        </p:txBody>
      </p:sp>
    </p:spTree>
    <p:extLst>
      <p:ext uri="{BB962C8B-B14F-4D97-AF65-F5344CB8AC3E}">
        <p14:creationId xmlns:p14="http://schemas.microsoft.com/office/powerpoint/2010/main" val="390173678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見開きタイトル">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6E38F486-717D-4B0B-AA96-D491B08CDE9C}"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正方形/長方形 6">
            <a:extLst>
              <a:ext uri="{FF2B5EF4-FFF2-40B4-BE49-F238E27FC236}">
                <a16:creationId xmlns:a16="http://schemas.microsoft.com/office/drawing/2014/main" id="{5718D843-1677-4812-A8F4-94485F1E0171}"/>
              </a:ext>
            </a:extLst>
          </p:cNvPr>
          <p:cNvSpPr/>
          <p:nvPr userDrawn="1"/>
        </p:nvSpPr>
        <p:spPr>
          <a:xfrm>
            <a:off x="0" y="-48322"/>
            <a:ext cx="9144000" cy="3477322"/>
          </a:xfrm>
          <a:prstGeom prst="rect">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Tree>
    <p:extLst>
      <p:ext uri="{BB962C8B-B14F-4D97-AF65-F5344CB8AC3E}">
        <p14:creationId xmlns:p14="http://schemas.microsoft.com/office/powerpoint/2010/main" val="7427863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図版">
    <p:bg>
      <p:bgRef idx="1002">
        <a:schemeClr val="bg1"/>
      </p:bgRef>
    </p:bg>
    <p:spTree>
      <p:nvGrpSpPr>
        <p:cNvPr id="1" name=""/>
        <p:cNvGrpSpPr/>
        <p:nvPr/>
      </p:nvGrpSpPr>
      <p:grpSpPr>
        <a:xfrm>
          <a:off x="0" y="0"/>
          <a:ext cx="0" cy="0"/>
          <a:chOff x="0" y="0"/>
          <a:chExt cx="0" cy="0"/>
        </a:xfrm>
      </p:grpSpPr>
      <p:sp>
        <p:nvSpPr>
          <p:cNvPr id="8" name="フリーフォーム: 図形 7">
            <a:extLst>
              <a:ext uri="{FF2B5EF4-FFF2-40B4-BE49-F238E27FC236}">
                <a16:creationId xmlns:a16="http://schemas.microsoft.com/office/drawing/2014/main" id="{F60F991F-926A-F679-4C24-D61A8F46A7FB}"/>
              </a:ext>
            </a:extLst>
          </p:cNvPr>
          <p:cNvSpPr/>
          <p:nvPr userDrawn="1"/>
        </p:nvSpPr>
        <p:spPr>
          <a:xfrm>
            <a:off x="-168676" y="-195309"/>
            <a:ext cx="9401453" cy="861134"/>
          </a:xfrm>
          <a:custGeom>
            <a:avLst/>
            <a:gdLst>
              <a:gd name="connsiteX0" fmla="*/ 0 w 9401453"/>
              <a:gd name="connsiteY0" fmla="*/ 0 h 861134"/>
              <a:gd name="connsiteX1" fmla="*/ 9401453 w 9401453"/>
              <a:gd name="connsiteY1" fmla="*/ 0 h 861134"/>
              <a:gd name="connsiteX2" fmla="*/ 9401453 w 9401453"/>
              <a:gd name="connsiteY2" fmla="*/ 257453 h 861134"/>
              <a:gd name="connsiteX3" fmla="*/ 2157274 w 9401453"/>
              <a:gd name="connsiteY3" fmla="*/ 257453 h 861134"/>
              <a:gd name="connsiteX4" fmla="*/ 2157274 w 9401453"/>
              <a:gd name="connsiteY4" fmla="*/ 861134 h 861134"/>
              <a:gd name="connsiteX5" fmla="*/ 0 w 9401453"/>
              <a:gd name="connsiteY5" fmla="*/ 861134 h 861134"/>
              <a:gd name="connsiteX6" fmla="*/ 0 w 9401453"/>
              <a:gd name="connsiteY6" fmla="*/ 0 h 86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401453" h="861134">
                <a:moveTo>
                  <a:pt x="0" y="0"/>
                </a:moveTo>
                <a:lnTo>
                  <a:pt x="9401453" y="0"/>
                </a:lnTo>
                <a:lnTo>
                  <a:pt x="9401453" y="257453"/>
                </a:lnTo>
                <a:lnTo>
                  <a:pt x="2157274" y="257453"/>
                </a:lnTo>
                <a:lnTo>
                  <a:pt x="2157274" y="861134"/>
                </a:lnTo>
                <a:lnTo>
                  <a:pt x="0" y="861134"/>
                </a:lnTo>
                <a:lnTo>
                  <a:pt x="0" y="0"/>
                </a:lnTo>
                <a:close/>
              </a:path>
            </a:pathLst>
          </a:custGeom>
          <a:solidFill>
            <a:srgbClr val="A9F0F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4F8B75DE-676E-40B6-9CDA-BD4C728AC47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7" name="テキスト ボックス 6">
            <a:extLst>
              <a:ext uri="{FF2B5EF4-FFF2-40B4-BE49-F238E27FC236}">
                <a16:creationId xmlns:a16="http://schemas.microsoft.com/office/drawing/2014/main" id="{ABFF5CAE-B56C-95DA-DA6F-AF31AA2796A3}"/>
              </a:ext>
            </a:extLst>
          </p:cNvPr>
          <p:cNvSpPr txBox="1"/>
          <p:nvPr userDrawn="1"/>
        </p:nvSpPr>
        <p:spPr>
          <a:xfrm>
            <a:off x="432833" y="18861"/>
            <a:ext cx="1129639"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導入</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2929061415"/>
      </p:ext>
    </p:extLst>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小見出し２">
    <p:bg>
      <p:bgRef idx="1002">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07BC1D3A-BC93-4558-8E9D-7728BFCCE72F}"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a:p>
        </p:txBody>
      </p:sp>
      <p:sp>
        <p:nvSpPr>
          <p:cNvPr id="2" name="フリーフォーム: 図形 1">
            <a:extLst>
              <a:ext uri="{FF2B5EF4-FFF2-40B4-BE49-F238E27FC236}">
                <a16:creationId xmlns:a16="http://schemas.microsoft.com/office/drawing/2014/main" id="{A7A769B5-14E8-466D-FFE5-EF5314B7E995}"/>
              </a:ext>
            </a:extLst>
          </p:cNvPr>
          <p:cNvSpPr/>
          <p:nvPr userDrawn="1"/>
        </p:nvSpPr>
        <p:spPr>
          <a:xfrm>
            <a:off x="-242824" y="-157717"/>
            <a:ext cx="9534144" cy="908304"/>
          </a:xfrm>
          <a:custGeom>
            <a:avLst/>
            <a:gdLst>
              <a:gd name="connsiteX0" fmla="*/ 9534144 w 9534144"/>
              <a:gd name="connsiteY0" fmla="*/ 0 h 908304"/>
              <a:gd name="connsiteX1" fmla="*/ 9534144 w 9534144"/>
              <a:gd name="connsiteY1" fmla="*/ 377952 h 908304"/>
              <a:gd name="connsiteX2" fmla="*/ 7382256 w 9534144"/>
              <a:gd name="connsiteY2" fmla="*/ 377952 h 908304"/>
              <a:gd name="connsiteX3" fmla="*/ 7382256 w 9534144"/>
              <a:gd name="connsiteY3" fmla="*/ 908304 h 908304"/>
              <a:gd name="connsiteX4" fmla="*/ 0 w 9534144"/>
              <a:gd name="connsiteY4" fmla="*/ 908304 h 908304"/>
              <a:gd name="connsiteX5" fmla="*/ 0 w 9534144"/>
              <a:gd name="connsiteY5" fmla="*/ 0 h 908304"/>
              <a:gd name="connsiteX6" fmla="*/ 9534144 w 9534144"/>
              <a:gd name="connsiteY6" fmla="*/ 0 h 908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34144" h="908304">
                <a:moveTo>
                  <a:pt x="9534144" y="0"/>
                </a:moveTo>
                <a:lnTo>
                  <a:pt x="9534144" y="377952"/>
                </a:lnTo>
                <a:lnTo>
                  <a:pt x="7382256" y="377952"/>
                </a:lnTo>
                <a:lnTo>
                  <a:pt x="7382256" y="908304"/>
                </a:lnTo>
                <a:lnTo>
                  <a:pt x="0" y="908304"/>
                </a:lnTo>
                <a:lnTo>
                  <a:pt x="0" y="0"/>
                </a:lnTo>
                <a:lnTo>
                  <a:pt x="9534144" y="0"/>
                </a:lnTo>
                <a:close/>
              </a:path>
            </a:pathLst>
          </a:custGeom>
          <a:solidFill>
            <a:srgbClr val="A9F0F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377763957"/>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活用">
    <p:bg>
      <p:bgPr>
        <a:solidFill>
          <a:schemeClr val="bg1"/>
        </a:solidFill>
        <a:effectLst/>
      </p:bgPr>
    </p:bg>
    <p:spTree>
      <p:nvGrpSpPr>
        <p:cNvPr id="1" name=""/>
        <p:cNvGrpSpPr/>
        <p:nvPr/>
      </p:nvGrpSpPr>
      <p:grpSpPr>
        <a:xfrm>
          <a:off x="0" y="0"/>
          <a:ext cx="0" cy="0"/>
          <a:chOff x="0" y="0"/>
          <a:chExt cx="0" cy="0"/>
        </a:xfrm>
      </p:grpSpPr>
      <p:sp>
        <p:nvSpPr>
          <p:cNvPr id="7" name="正方形/長方形 6">
            <a:extLst>
              <a:ext uri="{FF2B5EF4-FFF2-40B4-BE49-F238E27FC236}">
                <a16:creationId xmlns:a16="http://schemas.microsoft.com/office/drawing/2014/main" id="{8A62DB11-B754-4E4A-9C45-D6599F11F1D6}"/>
              </a:ext>
            </a:extLst>
          </p:cNvPr>
          <p:cNvSpPr/>
          <p:nvPr userDrawn="1"/>
        </p:nvSpPr>
        <p:spPr>
          <a:xfrm>
            <a:off x="-136851" y="-131418"/>
            <a:ext cx="2516795" cy="905904"/>
          </a:xfrm>
          <a:prstGeom prst="rect">
            <a:avLst/>
          </a:prstGeom>
          <a:solidFill>
            <a:srgbClr val="A9F0FF"/>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Date Placeholder 3"/>
          <p:cNvSpPr>
            <a:spLocks noGrp="1"/>
          </p:cNvSpPr>
          <p:nvPr>
            <p:ph type="dt" sz="half" idx="10"/>
          </p:nvPr>
        </p:nvSpPr>
        <p:spPr/>
        <p:txBody>
          <a:bodyPr/>
          <a:lstStyle/>
          <a:p>
            <a:fld id="{E9625BD3-0AF2-436D-BC90-20AA90F8318E}" type="datetime1">
              <a:rPr lang="en-US" altLang="ja-JP" smtClean="0"/>
              <a:t>3/17/2026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
        <p:nvSpPr>
          <p:cNvPr id="3" name="テキスト ボックス 2">
            <a:extLst>
              <a:ext uri="{FF2B5EF4-FFF2-40B4-BE49-F238E27FC236}">
                <a16:creationId xmlns:a16="http://schemas.microsoft.com/office/drawing/2014/main" id="{CB30109B-BAFB-39A1-A089-2BE0D1ED80E4}"/>
              </a:ext>
            </a:extLst>
          </p:cNvPr>
          <p:cNvSpPr txBox="1"/>
          <p:nvPr userDrawn="1"/>
        </p:nvSpPr>
        <p:spPr>
          <a:xfrm>
            <a:off x="370687" y="74194"/>
            <a:ext cx="1679093" cy="646331"/>
          </a:xfrm>
          <a:prstGeom prst="rect">
            <a:avLst/>
          </a:prstGeom>
          <a:noFill/>
        </p:spPr>
        <p:txBody>
          <a:bodyPr wrap="square" rtlCol="0">
            <a:spAutoFit/>
          </a:bodyPr>
          <a:lstStyle/>
          <a:p>
            <a:pPr>
              <a:lnSpc>
                <a:spcPct val="100000"/>
              </a:lnSpc>
            </a:pPr>
            <a:r>
              <a:rPr lang="ja-JP" altLang="en-US" sz="3600" b="1" dirty="0">
                <a:solidFill>
                  <a:schemeClr val="tx1"/>
                </a:solidFill>
                <a:latin typeface="游ゴシック" panose="020B0400000000000000" pitchFamily="50" charset="-128"/>
                <a:ea typeface="游ゴシック" panose="020B0400000000000000" pitchFamily="50" charset="-128"/>
              </a:rPr>
              <a:t>まとめ</a:t>
            </a:r>
            <a:endParaRPr lang="ja-JP" altLang="ja-JP" sz="3600" b="1" dirty="0">
              <a:solidFill>
                <a:schemeClr val="tx1"/>
              </a:solidFill>
              <a:latin typeface="游ゴシック" panose="020B0400000000000000" pitchFamily="50" charset="-128"/>
              <a:ea typeface="游ゴシック" panose="020B0400000000000000" pitchFamily="50" charset="-128"/>
            </a:endParaRPr>
          </a:p>
        </p:txBody>
      </p:sp>
    </p:spTree>
    <p:extLst>
      <p:ext uri="{BB962C8B-B14F-4D97-AF65-F5344CB8AC3E}">
        <p14:creationId xmlns:p14="http://schemas.microsoft.com/office/powerpoint/2010/main" val="167378513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2160" userDrawn="1">
          <p15:clr>
            <a:srgbClr val="FBAE40"/>
          </p15:clr>
        </p15:guide>
        <p15:guide id="2" pos="288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65760"/>
            <a:ext cx="7886700" cy="1325562"/>
          </a:xfrm>
          <a:prstGeom prst="rect">
            <a:avLst/>
          </a:prstGeom>
        </p:spPr>
        <p:txBody>
          <a:bodyPr vert="horz" lIns="91440" tIns="45720" rIns="91440" bIns="45720" rtlCol="0" anchor="ctr">
            <a:normAutofit/>
          </a:bodyPr>
          <a:lstStyle/>
          <a:p>
            <a:r>
              <a:rPr lang="ja-JP" altLang="en-US" dirty="0"/>
              <a:t>マスター タイトルの書式設定</a:t>
            </a:r>
            <a:endParaRPr lang="en-US" dirty="0"/>
          </a:p>
        </p:txBody>
      </p:sp>
      <p:sp>
        <p:nvSpPr>
          <p:cNvPr id="3" name="Text Placeholder 2"/>
          <p:cNvSpPr>
            <a:spLocks noGrp="1"/>
          </p:cNvSpPr>
          <p:nvPr>
            <p:ph type="body" idx="1"/>
          </p:nvPr>
        </p:nvSpPr>
        <p:spPr>
          <a:xfrm>
            <a:off x="633845" y="1828801"/>
            <a:ext cx="7886700" cy="4351337"/>
          </a:xfrm>
          <a:prstGeom prst="rect">
            <a:avLst/>
          </a:prstGeom>
        </p:spPr>
        <p:txBody>
          <a:bodyPr vert="horz" lIns="91440" tIns="45720" rIns="91440" bIns="45720" rtlCol="0">
            <a:normAutofit/>
          </a:bodyPr>
          <a:lstStyle/>
          <a:p>
            <a:pPr lvl="0"/>
            <a:r>
              <a:rPr lang="ja-JP" altLang="en-US" dirty="0"/>
              <a:t>マスター テキストの書式設定</a:t>
            </a:r>
          </a:p>
          <a:p>
            <a:pPr lvl="1"/>
            <a:r>
              <a:rPr lang="ja-JP" altLang="en-US" dirty="0"/>
              <a:t>第 </a:t>
            </a:r>
            <a:r>
              <a:rPr lang="en-US" altLang="ja-JP" dirty="0"/>
              <a:t>2 </a:t>
            </a:r>
            <a:r>
              <a:rPr lang="ja-JP" altLang="en-US" dirty="0"/>
              <a:t>レベル</a:t>
            </a:r>
          </a:p>
          <a:p>
            <a:pPr lvl="2"/>
            <a:r>
              <a:rPr lang="ja-JP" altLang="en-US" dirty="0"/>
              <a:t>第 </a:t>
            </a:r>
            <a:r>
              <a:rPr lang="en-US" altLang="ja-JP" dirty="0"/>
              <a:t>3 </a:t>
            </a:r>
            <a:r>
              <a:rPr lang="ja-JP" altLang="en-US" dirty="0"/>
              <a:t>レベル</a:t>
            </a:r>
          </a:p>
          <a:p>
            <a:pPr lvl="3"/>
            <a:r>
              <a:rPr lang="ja-JP" altLang="en-US" dirty="0"/>
              <a:t>第 </a:t>
            </a:r>
            <a:r>
              <a:rPr lang="en-US" altLang="ja-JP" dirty="0"/>
              <a:t>4 </a:t>
            </a:r>
            <a:r>
              <a:rPr lang="ja-JP" altLang="en-US" dirty="0"/>
              <a:t>レベル</a:t>
            </a:r>
          </a:p>
          <a:p>
            <a:pPr lvl="4"/>
            <a:r>
              <a:rPr lang="ja-JP" altLang="en-US" dirty="0"/>
              <a:t>第 </a:t>
            </a:r>
            <a:r>
              <a:rPr lang="en-US" altLang="ja-JP" dirty="0"/>
              <a:t>5 </a:t>
            </a:r>
            <a:r>
              <a:rPr lang="ja-JP" altLang="en-US" dirty="0"/>
              <a:t>レベル</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100">
                <a:solidFill>
                  <a:schemeClr val="tx1">
                    <a:lumMod val="65000"/>
                    <a:lumOff val="35000"/>
                  </a:schemeClr>
                </a:solidFill>
              </a:defRPr>
            </a:lvl1pPr>
          </a:lstStyle>
          <a:p>
            <a:fld id="{03F3BADA-230D-4212-A026-A9871BAB99F3}" type="datetime1">
              <a:rPr lang="en-US" altLang="ja-JP" smtClean="0"/>
              <a:t>3/17/2026</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100">
                <a:solidFill>
                  <a:schemeClr val="tx1">
                    <a:lumMod val="65000"/>
                    <a:lumOff val="35000"/>
                  </a:schemeClr>
                </a:solidFill>
              </a:defRPr>
            </a:lvl1pPr>
          </a:lstStyle>
          <a:p>
            <a:endParaRPr lang="en-US"/>
          </a:p>
        </p:txBody>
      </p:sp>
      <p:sp>
        <p:nvSpPr>
          <p:cNvPr id="6" name="Slide Number Placeholder 5"/>
          <p:cNvSpPr>
            <a:spLocks noGrp="1"/>
          </p:cNvSpPr>
          <p:nvPr>
            <p:ph type="sldNum" sz="quarter" idx="4"/>
          </p:nvPr>
        </p:nvSpPr>
        <p:spPr>
          <a:xfrm>
            <a:off x="8747760" y="6287137"/>
            <a:ext cx="441960" cy="365125"/>
          </a:xfrm>
          <a:prstGeom prst="rect">
            <a:avLst/>
          </a:prstGeom>
        </p:spPr>
        <p:txBody>
          <a:bodyPr vert="horz" lIns="91440" tIns="45720" rIns="91440" bIns="45720" rtlCol="0" anchor="ctr"/>
          <a:lstStyle>
            <a:lvl1pPr algn="ctr">
              <a:defRPr sz="1600">
                <a:solidFill>
                  <a:schemeClr val="tx1"/>
                </a:solidFill>
                <a:latin typeface="游ゴシック" panose="020B0400000000000000" pitchFamily="50" charset="-128"/>
                <a:ea typeface="游ゴシック" panose="020B0400000000000000" pitchFamily="50" charset="-128"/>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1935007596"/>
      </p:ext>
    </p:extLst>
  </p:cSld>
  <p:clrMap bg1="lt1" tx1="dk1" bg2="lt2" tx2="dk2" accent1="accent1" accent2="accent2" accent3="accent3" accent4="accent4" accent5="accent5" accent6="accent6" hlink="hlink" folHlink="folHlink"/>
  <p:sldLayoutIdLst>
    <p:sldLayoutId id="2147483685" r:id="rId1"/>
    <p:sldLayoutId id="2147483763" r:id="rId2"/>
    <p:sldLayoutId id="2147483764" r:id="rId3"/>
    <p:sldLayoutId id="2147483758" r:id="rId4"/>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p:bodyStyle>
    <p:otherStyle>
      <a:defPPr>
        <a:defRPr lang="en-US"/>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タイトル 5">
            <a:extLst>
              <a:ext uri="{FF2B5EF4-FFF2-40B4-BE49-F238E27FC236}">
                <a16:creationId xmlns:a16="http://schemas.microsoft.com/office/drawing/2014/main" id="{48811655-98E4-4CCD-A0D1-19DD9BD4FD15}"/>
              </a:ext>
            </a:extLst>
          </p:cNvPr>
          <p:cNvSpPr txBox="1">
            <a:spLocks/>
          </p:cNvSpPr>
          <p:nvPr/>
        </p:nvSpPr>
        <p:spPr>
          <a:xfrm>
            <a:off x="1372892" y="1653540"/>
            <a:ext cx="6417425" cy="1047751"/>
          </a:xfrm>
          <a:prstGeom prst="rect">
            <a:avLst/>
          </a:prstGeom>
        </p:spPr>
        <p:txBody>
          <a:bodyPr vert="horz" lIns="0" tIns="36000" rIns="0" bIns="0" rtlCol="0" anchor="ctr" anchorCtr="0">
            <a:noAutofit/>
          </a:bodyPr>
          <a:lstStyle>
            <a:lvl1pPr algn="ctr" defTabSz="914400" rtl="0" eaLnBrk="1" latinLnBrk="0" hangingPunct="1">
              <a:lnSpc>
                <a:spcPct val="90000"/>
              </a:lnSpc>
              <a:spcBef>
                <a:spcPct val="0"/>
              </a:spcBef>
              <a:buNone/>
              <a:defRPr kumimoji="1" sz="6000" b="1" kern="1200">
                <a:solidFill>
                  <a:schemeClr val="tx1"/>
                </a:solidFill>
                <a:latin typeface="+mj-lt"/>
                <a:ea typeface="+mj-ea"/>
                <a:cs typeface="+mj-cs"/>
              </a:defRPr>
            </a:lvl1pPr>
          </a:lstStyle>
          <a:p>
            <a:pPr>
              <a:lnSpc>
                <a:spcPct val="100000"/>
              </a:lnSpc>
            </a:pPr>
            <a:r>
              <a:rPr lang="ja-JP" altLang="en-US" sz="5400">
                <a:latin typeface="游ゴシック" panose="020B0400000000000000" pitchFamily="50" charset="-128"/>
                <a:ea typeface="游ゴシック" panose="020B0400000000000000" pitchFamily="50" charset="-128"/>
              </a:rPr>
              <a:t>２ 地理</a:t>
            </a:r>
            <a:r>
              <a:rPr lang="ja-JP" altLang="en-US" sz="5400" dirty="0">
                <a:latin typeface="游ゴシック" panose="020B0400000000000000" pitchFamily="50" charset="-128"/>
                <a:ea typeface="游ゴシック" panose="020B0400000000000000" pitchFamily="50" charset="-128"/>
              </a:rPr>
              <a:t>情報システムの利用</a:t>
            </a:r>
          </a:p>
        </p:txBody>
      </p:sp>
      <p:sp>
        <p:nvSpPr>
          <p:cNvPr id="6" name="字幕 6">
            <a:extLst>
              <a:ext uri="{FF2B5EF4-FFF2-40B4-BE49-F238E27FC236}">
                <a16:creationId xmlns:a16="http://schemas.microsoft.com/office/drawing/2014/main" id="{9CA9CDCF-E989-4CAB-83D6-AF27E856B26C}"/>
              </a:ext>
            </a:extLst>
          </p:cNvPr>
          <p:cNvSpPr txBox="1">
            <a:spLocks/>
          </p:cNvSpPr>
          <p:nvPr/>
        </p:nvSpPr>
        <p:spPr>
          <a:xfrm>
            <a:off x="723899" y="4108696"/>
            <a:ext cx="7988301" cy="2178441"/>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marL="1431925" indent="-1431925">
              <a:lnSpc>
                <a:spcPct val="100000"/>
              </a:lnSpc>
              <a:spcBef>
                <a:spcPts val="0"/>
              </a:spcBef>
              <a:tabLst>
                <a:tab pos="85725" algn="l"/>
              </a:tabLst>
            </a:pPr>
            <a:r>
              <a:rPr lang="ja-JP" altLang="en-US" sz="2600" dirty="0">
                <a:latin typeface="游ゴシック" panose="020B0400000000000000" pitchFamily="50" charset="-128"/>
                <a:ea typeface="游ゴシック" panose="020B0400000000000000" pitchFamily="50" charset="-128"/>
              </a:rPr>
              <a:t>１部　地図や地理情報システムでとらえる現代世界</a:t>
            </a:r>
            <a:endParaRPr lang="en-US" altLang="ja-JP" sz="2600" dirty="0">
              <a:latin typeface="游ゴシック" panose="020B0400000000000000" pitchFamily="50" charset="-128"/>
              <a:ea typeface="游ゴシック" panose="020B0400000000000000" pitchFamily="50" charset="-128"/>
            </a:endParaRPr>
          </a:p>
          <a:p>
            <a:pPr marL="1431925" indent="-1431925">
              <a:lnSpc>
                <a:spcPct val="100000"/>
              </a:lnSpc>
              <a:spcBef>
                <a:spcPts val="0"/>
              </a:spcBef>
              <a:tabLst>
                <a:tab pos="85725" algn="l"/>
              </a:tabLst>
            </a:pPr>
            <a:r>
              <a:rPr lang="ja-JP" altLang="en-US" sz="2600" dirty="0">
                <a:latin typeface="游ゴシック" panose="020B0400000000000000" pitchFamily="50" charset="-128"/>
                <a:ea typeface="游ゴシック" panose="020B0400000000000000" pitchFamily="50" charset="-128"/>
              </a:rPr>
              <a:t>１章　地図や地理情報システムと現代世界</a:t>
            </a:r>
            <a:endParaRPr lang="en-US" altLang="ja-JP" sz="2600" dirty="0">
              <a:latin typeface="游ゴシック" panose="020B0400000000000000" pitchFamily="50" charset="-128"/>
              <a:ea typeface="游ゴシック" panose="020B0400000000000000" pitchFamily="50" charset="-128"/>
            </a:endParaRPr>
          </a:p>
          <a:p>
            <a:pPr marL="1431925" indent="-1431925">
              <a:lnSpc>
                <a:spcPct val="100000"/>
              </a:lnSpc>
              <a:spcBef>
                <a:spcPts val="0"/>
              </a:spcBef>
              <a:tabLst>
                <a:tab pos="1431925" algn="l"/>
              </a:tabLst>
            </a:pPr>
            <a:r>
              <a:rPr lang="ja-JP" altLang="en-US" sz="2600" dirty="0">
                <a:latin typeface="游ゴシック" panose="020B0400000000000000" pitchFamily="50" charset="-128"/>
                <a:ea typeface="游ゴシック" panose="020B0400000000000000" pitchFamily="50" charset="-128"/>
              </a:rPr>
              <a:t>２節　地図と地理情報システム</a:t>
            </a:r>
            <a:endParaRPr lang="en-US" altLang="ja-JP" sz="2600" dirty="0">
              <a:latin typeface="游ゴシック" panose="020B0400000000000000" pitchFamily="50" charset="-128"/>
              <a:ea typeface="游ゴシック" panose="020B0400000000000000" pitchFamily="50" charset="-128"/>
            </a:endParaRPr>
          </a:p>
        </p:txBody>
      </p:sp>
      <p:sp>
        <p:nvSpPr>
          <p:cNvPr id="4" name="スライド番号プレースホルダー 3">
            <a:extLst>
              <a:ext uri="{FF2B5EF4-FFF2-40B4-BE49-F238E27FC236}">
                <a16:creationId xmlns:a16="http://schemas.microsoft.com/office/drawing/2014/main" id="{82680E37-E46E-DCCD-08DE-663A70E1C317}"/>
              </a:ext>
            </a:extLst>
          </p:cNvPr>
          <p:cNvSpPr>
            <a:spLocks noGrp="1"/>
          </p:cNvSpPr>
          <p:nvPr>
            <p:ph type="sldNum" sz="quarter" idx="12"/>
          </p:nvPr>
        </p:nvSpPr>
        <p:spPr/>
        <p:txBody>
          <a:bodyPr/>
          <a:lstStyle/>
          <a:p>
            <a:fld id="{4FAB73BC-B049-4115-A692-8D63A059BFB8}" type="slidenum">
              <a:rPr lang="en-US" smtClean="0"/>
              <a:t>1</a:t>
            </a:fld>
            <a:endParaRPr lang="en-US"/>
          </a:p>
        </p:txBody>
      </p:sp>
      <p:sp>
        <p:nvSpPr>
          <p:cNvPr id="5" name="動作設定ボタン: 進む/次へ 4">
            <a:hlinkClick r:id="" action="ppaction://hlinkshowjump?jump=nextslide" highlightClick="1"/>
            <a:extLst>
              <a:ext uri="{FF2B5EF4-FFF2-40B4-BE49-F238E27FC236}">
                <a16:creationId xmlns:a16="http://schemas.microsoft.com/office/drawing/2014/main" id="{FB6F340F-5B58-6AA5-E14E-E4AA082FDFC8}"/>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8" name="Subtitle 2">
            <a:extLst>
              <a:ext uri="{FF2B5EF4-FFF2-40B4-BE49-F238E27FC236}">
                <a16:creationId xmlns:a16="http://schemas.microsoft.com/office/drawing/2014/main" id="{97134611-C160-433A-95F3-C991611DF738}"/>
              </a:ext>
            </a:extLst>
          </p:cNvPr>
          <p:cNvSpPr txBox="1">
            <a:spLocks/>
          </p:cNvSpPr>
          <p:nvPr/>
        </p:nvSpPr>
        <p:spPr>
          <a:xfrm>
            <a:off x="982980" y="835536"/>
            <a:ext cx="2880360" cy="461665"/>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1000"/>
              </a:spcBef>
              <a:buFont typeface="Wingdings 2" pitchFamily="18" charset="2"/>
              <a:buNone/>
              <a:defRPr kumimoji="1" sz="2400" kern="1200">
                <a:solidFill>
                  <a:schemeClr val="tx1">
                    <a:lumMod val="75000"/>
                    <a:lumOff val="25000"/>
                  </a:schemeClr>
                </a:solidFill>
                <a:latin typeface="+mn-lt"/>
                <a:ea typeface="+mn-ea"/>
                <a:cs typeface="+mn-cs"/>
              </a:defRPr>
            </a:lvl1pPr>
            <a:lvl2pPr marL="457200" indent="0" algn="ctr" defTabSz="914400" rtl="0" eaLnBrk="1" latinLnBrk="0" hangingPunct="1">
              <a:lnSpc>
                <a:spcPct val="90000"/>
              </a:lnSpc>
              <a:spcBef>
                <a:spcPts val="500"/>
              </a:spcBef>
              <a:buFont typeface="Wingdings 2" pitchFamily="18" charset="2"/>
              <a:buNone/>
              <a:defRPr kumimoji="1" sz="28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Wingdings 2" pitchFamily="18" charset="2"/>
              <a:buNone/>
              <a:defRPr kumimoji="1" sz="24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Wingdings 2" pitchFamily="18" charset="2"/>
              <a:buNone/>
              <a:defRPr kumimoji="1" sz="2000" kern="1200">
                <a:solidFill>
                  <a:schemeClr val="tx1"/>
                </a:solidFill>
                <a:latin typeface="+mn-lt"/>
                <a:ea typeface="+mn-ea"/>
                <a:cs typeface="+mn-cs"/>
              </a:defRPr>
            </a:lvl5pPr>
            <a:lvl6pPr marL="22860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6pPr>
            <a:lvl7pPr marL="27432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7pPr>
            <a:lvl8pPr marL="32004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8pPr>
            <a:lvl9pPr marL="3657600" indent="0" algn="ctr" defTabSz="914400" rtl="0" eaLnBrk="1" latinLnBrk="0" hangingPunct="1">
              <a:spcBef>
                <a:spcPct val="20000"/>
              </a:spcBef>
              <a:buFont typeface="Wingdings 2" pitchFamily="18" charset="2"/>
              <a:buNone/>
              <a:defRPr kumimoji="1" sz="2000" kern="1200">
                <a:solidFill>
                  <a:schemeClr val="tx1"/>
                </a:solidFill>
                <a:latin typeface="+mn-lt"/>
                <a:ea typeface="+mn-ea"/>
                <a:cs typeface="+mn-cs"/>
              </a:defRPr>
            </a:lvl9pPr>
          </a:lstStyle>
          <a:p>
            <a:pPr>
              <a:lnSpc>
                <a:spcPct val="100000"/>
              </a:lnSpc>
              <a:spcBef>
                <a:spcPts val="0"/>
              </a:spcBef>
            </a:pPr>
            <a:r>
              <a:rPr lang="ja-JP" altLang="en-US" sz="2400" b="1" dirty="0">
                <a:solidFill>
                  <a:schemeClr val="tx1"/>
                </a:solidFill>
                <a:latin typeface="游ゴシック" panose="020B0400000000000000" pitchFamily="50" charset="-128"/>
                <a:ea typeface="游ゴシック" panose="020B0400000000000000" pitchFamily="50" charset="-128"/>
              </a:rPr>
              <a:t>教科書</a:t>
            </a:r>
            <a:r>
              <a:rPr lang="en-US" altLang="ja-JP" sz="2400" b="1" dirty="0">
                <a:solidFill>
                  <a:schemeClr val="tx1"/>
                </a:solidFill>
                <a:latin typeface="游ゴシック" panose="020B0400000000000000" pitchFamily="50" charset="-128"/>
                <a:ea typeface="游ゴシック" panose="020B0400000000000000" pitchFamily="50" charset="-128"/>
              </a:rPr>
              <a:t>p.</a:t>
            </a:r>
            <a:r>
              <a:rPr lang="en-US" altLang="ja-JP" b="1" dirty="0">
                <a:solidFill>
                  <a:schemeClr val="tx1"/>
                </a:solidFill>
                <a:latin typeface="游ゴシック" panose="020B0400000000000000" pitchFamily="50" charset="-128"/>
                <a:ea typeface="游ゴシック" panose="020B0400000000000000" pitchFamily="50" charset="-128"/>
              </a:rPr>
              <a:t>14</a:t>
            </a:r>
            <a:r>
              <a:rPr lang="ja-JP" altLang="en-US" sz="2400" b="1" dirty="0">
                <a:solidFill>
                  <a:schemeClr val="tx1"/>
                </a:solidFill>
                <a:latin typeface="游ゴシック" panose="020B0400000000000000" pitchFamily="50" charset="-128"/>
                <a:ea typeface="游ゴシック" panose="020B0400000000000000" pitchFamily="50" charset="-128"/>
              </a:rPr>
              <a:t>～</a:t>
            </a:r>
            <a:r>
              <a:rPr lang="en-US" altLang="ja-JP" sz="2400" b="1" dirty="0">
                <a:solidFill>
                  <a:schemeClr val="tx1"/>
                </a:solidFill>
                <a:latin typeface="游ゴシック" panose="020B0400000000000000" pitchFamily="50" charset="-128"/>
                <a:ea typeface="游ゴシック" panose="020B0400000000000000" pitchFamily="50" charset="-128"/>
              </a:rPr>
              <a:t>15</a:t>
            </a:r>
          </a:p>
        </p:txBody>
      </p:sp>
      <p:sp>
        <p:nvSpPr>
          <p:cNvPr id="2" name="テキスト ボックス 1">
            <a:extLst>
              <a:ext uri="{FF2B5EF4-FFF2-40B4-BE49-F238E27FC236}">
                <a16:creationId xmlns:a16="http://schemas.microsoft.com/office/drawing/2014/main" id="{7366D0A1-785E-88A8-C92F-C5B73DC2CAD0}"/>
              </a:ext>
            </a:extLst>
          </p:cNvPr>
          <p:cNvSpPr txBox="1"/>
          <p:nvPr/>
        </p:nvSpPr>
        <p:spPr>
          <a:xfrm>
            <a:off x="5868000" y="223813"/>
            <a:ext cx="3024000" cy="577081"/>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a:p>
            <a:endParaRPr lang="en-US" altLang="ja-JP" sz="1050" b="0" i="0" u="none" strike="noStrike" baseline="30000" dirty="0">
              <a:solidFill>
                <a:srgbClr val="000000"/>
              </a:solidFill>
              <a:latin typeface="游明朝" panose="02020400000000000000" pitchFamily="18" charset="-128"/>
              <a:ea typeface="游明朝" panose="02020400000000000000" pitchFamily="18" charset="-128"/>
            </a:endParaRPr>
          </a:p>
          <a:p>
            <a:pPr>
              <a:buSzPct val="80000"/>
            </a:pPr>
            <a: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t>※</a:t>
            </a: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本資料はサンプルのため、内容が変更される可能性があります。</a:t>
            </a:r>
            <a:br>
              <a:rPr lang="en-US" altLang="ja-JP" sz="1050" b="0" i="0" u="none" strike="noStrike" baseline="30000" dirty="0">
                <a:solidFill>
                  <a:srgbClr val="000000"/>
                </a:solidFill>
                <a:latin typeface="游明朝" panose="02020400000000000000" pitchFamily="18" charset="-128"/>
                <a:ea typeface="游明朝" panose="02020400000000000000" pitchFamily="18" charset="-128"/>
              </a:rPr>
            </a:br>
            <a:r>
              <a:rPr lang="ja-JP" altLang="en-US" sz="1050" b="0" i="0" u="none" strike="noStrike" baseline="30000" dirty="0">
                <a:solidFill>
                  <a:srgbClr val="000000"/>
                </a:solidFill>
                <a:latin typeface="游明朝" panose="02020400000000000000" pitchFamily="18" charset="-128"/>
                <a:ea typeface="游明朝" panose="02020400000000000000" pitchFamily="18" charset="-128"/>
              </a:rPr>
              <a:t>　あらかじめご了承ください。</a:t>
            </a:r>
          </a:p>
        </p:txBody>
      </p:sp>
    </p:spTree>
    <p:extLst>
      <p:ext uri="{BB962C8B-B14F-4D97-AF65-F5344CB8AC3E}">
        <p14:creationId xmlns:p14="http://schemas.microsoft.com/office/powerpoint/2010/main" val="23406358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DCAE32-77D6-5A1D-58E8-7CBEBEF7FA33}"/>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BD4F8529-5690-E959-DFEF-39BC77F29831}"/>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・⑨ </a:t>
            </a:r>
            <a:r>
              <a:rPr lang="ja-JP" altLang="en-US" sz="3200" dirty="0">
                <a:solidFill>
                  <a:srgbClr val="FF0000"/>
                </a:solidFill>
                <a:latin typeface="游ゴシック" panose="020B0400000000000000" pitchFamily="50" charset="-128"/>
                <a:ea typeface="游ゴシック" panose="020B0400000000000000" pitchFamily="50" charset="-128"/>
              </a:rPr>
              <a:t>リモートセンシング（遠隔探査）</a:t>
            </a:r>
            <a:r>
              <a:rPr lang="ja-JP" altLang="en-US" sz="3200" dirty="0">
                <a:latin typeface="游ゴシック" panose="020B0400000000000000" pitchFamily="50" charset="-128"/>
                <a:ea typeface="游ゴシック" panose="020B0400000000000000" pitchFamily="50" charset="-128"/>
              </a:rPr>
              <a:t> </a:t>
            </a:r>
            <a:endParaRPr lang="en-US" altLang="ja-JP" sz="3200" dirty="0">
              <a:latin typeface="游ゴシック" panose="020B0400000000000000" pitchFamily="50" charset="-128"/>
              <a:ea typeface="游ゴシック" panose="020B0400000000000000" pitchFamily="50" charset="-128"/>
            </a:endParaRPr>
          </a:p>
          <a:p>
            <a:pPr marL="804863" indent="-8048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空中写真や人工衛星から取得した観測データを分析</a:t>
            </a:r>
          </a:p>
          <a:p>
            <a:pPr marL="804863" indent="-8048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→周期的な観測、広範囲にわたるデータ</a:t>
            </a:r>
            <a:endParaRPr lang="en-US" altLang="ja-JP" sz="3200" dirty="0">
              <a:latin typeface="游ゴシック" panose="020B0400000000000000" pitchFamily="50" charset="-128"/>
              <a:ea typeface="游ゴシック" panose="020B0400000000000000" pitchFamily="50" charset="-128"/>
            </a:endParaRPr>
          </a:p>
          <a:p>
            <a:pPr marL="804863" indent="-8048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の観測・蓄積に優れる</a:t>
            </a:r>
          </a:p>
        </p:txBody>
      </p:sp>
      <p:sp>
        <p:nvSpPr>
          <p:cNvPr id="6" name="スライド番号プレースホルダー 5">
            <a:extLst>
              <a:ext uri="{FF2B5EF4-FFF2-40B4-BE49-F238E27FC236}">
                <a16:creationId xmlns:a16="http://schemas.microsoft.com/office/drawing/2014/main" id="{ED789415-6292-C26C-C1C8-116BF13F624D}"/>
              </a:ext>
            </a:extLst>
          </p:cNvPr>
          <p:cNvSpPr>
            <a:spLocks noGrp="1"/>
          </p:cNvSpPr>
          <p:nvPr>
            <p:ph type="sldNum" sz="quarter" idx="12"/>
          </p:nvPr>
        </p:nvSpPr>
        <p:spPr/>
        <p:txBody>
          <a:bodyPr/>
          <a:lstStyle/>
          <a:p>
            <a:fld id="{4FAB73BC-B049-4115-A692-8D63A059BFB8}" type="slidenum">
              <a:rPr lang="en-US" smtClean="0"/>
              <a:t>10</a:t>
            </a:fld>
            <a:endParaRPr lang="en-US"/>
          </a:p>
        </p:txBody>
      </p:sp>
      <p:sp>
        <p:nvSpPr>
          <p:cNvPr id="8" name="メモ 7">
            <a:extLst>
              <a:ext uri="{FF2B5EF4-FFF2-40B4-BE49-F238E27FC236}">
                <a16:creationId xmlns:a16="http://schemas.microsoft.com/office/drawing/2014/main" id="{0CD5DF06-BB80-D957-8074-481EFB82B61D}"/>
              </a:ext>
            </a:extLst>
          </p:cNvPr>
          <p:cNvSpPr/>
          <p:nvPr/>
        </p:nvSpPr>
        <p:spPr>
          <a:xfrm>
            <a:off x="1404554" y="1268413"/>
            <a:ext cx="5922677"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893377D3-10E2-66E6-0CB5-089A6B375357}"/>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BA8866EF-5F18-DE60-BD9C-C143C0563253}"/>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CDB72AB9-5107-2C5F-35B4-E8270E0C0814}"/>
              </a:ext>
            </a:extLst>
          </p:cNvPr>
          <p:cNvSpPr txBox="1"/>
          <p:nvPr/>
        </p:nvSpPr>
        <p:spPr>
          <a:xfrm>
            <a:off x="210667" y="72128"/>
            <a:ext cx="6641237" cy="646331"/>
          </a:xfrm>
          <a:prstGeom prst="rect">
            <a:avLst/>
          </a:prstGeom>
          <a:noFill/>
        </p:spPr>
        <p:txBody>
          <a:bodyPr wrap="square" rtlCol="0">
            <a:spAutoFit/>
          </a:bodyPr>
          <a:lstStyle/>
          <a:p>
            <a:r>
              <a:rPr lang="en-US" altLang="ja-JP" sz="3600" b="1" dirty="0">
                <a:latin typeface="游ゴシック" panose="020B0400000000000000" pitchFamily="50" charset="-128"/>
                <a:ea typeface="游ゴシック" panose="020B0400000000000000" pitchFamily="50" charset="-128"/>
              </a:rPr>
              <a:t>GIS</a:t>
            </a:r>
            <a:r>
              <a:rPr lang="ja-JP" altLang="en-US" sz="3600" b="1" dirty="0">
                <a:latin typeface="游ゴシック" panose="020B0400000000000000" pitchFamily="50" charset="-128"/>
                <a:ea typeface="游ゴシック" panose="020B0400000000000000" pitchFamily="50" charset="-128"/>
              </a:rPr>
              <a:t>を支える技術</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15570F69-7F02-81DC-71C4-01564AC1B3BF}"/>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9086093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スライド番号プレースホルダー 16">
            <a:extLst>
              <a:ext uri="{FF2B5EF4-FFF2-40B4-BE49-F238E27FC236}">
                <a16:creationId xmlns:a16="http://schemas.microsoft.com/office/drawing/2014/main" id="{3232E408-7E74-2A58-91A8-F7AA26320E94}"/>
              </a:ext>
            </a:extLst>
          </p:cNvPr>
          <p:cNvSpPr>
            <a:spLocks noGrp="1"/>
          </p:cNvSpPr>
          <p:nvPr>
            <p:ph type="sldNum" sz="quarter" idx="12"/>
          </p:nvPr>
        </p:nvSpPr>
        <p:spPr/>
        <p:txBody>
          <a:bodyPr/>
          <a:lstStyle/>
          <a:p>
            <a:fld id="{4FAB73BC-B049-4115-A692-8D63A059BFB8}" type="slidenum">
              <a:rPr lang="en-US" smtClean="0"/>
              <a:t>11</a:t>
            </a:fld>
            <a:endParaRPr lang="en-US"/>
          </a:p>
        </p:txBody>
      </p:sp>
      <p:sp>
        <p:nvSpPr>
          <p:cNvPr id="7" name="テキスト プレースホルダー 6">
            <a:extLst>
              <a:ext uri="{FF2B5EF4-FFF2-40B4-BE49-F238E27FC236}">
                <a16:creationId xmlns:a16="http://schemas.microsoft.com/office/drawing/2014/main" id="{5881829E-7896-481B-B1F1-A81E369F000B}"/>
              </a:ext>
            </a:extLst>
          </p:cNvPr>
          <p:cNvSpPr>
            <a:spLocks noGrp="1"/>
          </p:cNvSpPr>
          <p:nvPr>
            <p:ph idx="4294967295"/>
          </p:nvPr>
        </p:nvSpPr>
        <p:spPr>
          <a:xfrm>
            <a:off x="431800" y="2712721"/>
            <a:ext cx="8280400" cy="3032760"/>
          </a:xfrm>
        </p:spPr>
        <p:txBody>
          <a:bodyPr lIns="108000" tIns="72000" rIns="108000" bIns="36000" anchor="t" anchorCtr="0">
            <a:noAutofit/>
          </a:bodyPr>
          <a:lstStyle/>
          <a:p>
            <a:pPr marL="0" indent="0">
              <a:lnSpc>
                <a:spcPct val="100000"/>
              </a:lnSpc>
              <a:spcBef>
                <a:spcPts val="0"/>
              </a:spcBef>
              <a:buNone/>
            </a:pPr>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pPr marL="0" indent="0">
              <a:lnSpc>
                <a:spcPct val="100000"/>
              </a:lnSpc>
              <a:spcBef>
                <a:spcPts val="0"/>
              </a:spcBef>
              <a:buNone/>
            </a:pPr>
            <a:r>
              <a:rPr lang="ja-JP" altLang="en-US" dirty="0">
                <a:solidFill>
                  <a:srgbClr val="FF0000"/>
                </a:solidFill>
                <a:latin typeface="游ゴシック" panose="020B0400000000000000" pitchFamily="50" charset="-128"/>
                <a:ea typeface="游ゴシック" panose="020B0400000000000000" pitchFamily="50" charset="-128"/>
              </a:rPr>
              <a:t>　コンビニエンスストアや介護施設といった店舗・事業所の進出計画を立てる際の分析や、統一的な管理による行政サービスの向上に加え、観光や地域の比較・考察、災害時における被害の様子の公開などさまざまな場面で役立てられている。</a:t>
            </a:r>
            <a:endParaRPr lang="ja-JP" altLang="en-US" sz="2800" dirty="0">
              <a:solidFill>
                <a:srgbClr val="FF0000"/>
              </a:solidFill>
              <a:latin typeface="游ゴシック" panose="020B0400000000000000" pitchFamily="50" charset="-128"/>
              <a:ea typeface="游ゴシック" panose="020B0400000000000000" pitchFamily="50" charset="-128"/>
            </a:endParaRPr>
          </a:p>
        </p:txBody>
      </p:sp>
      <p:sp>
        <p:nvSpPr>
          <p:cNvPr id="10" name="メモ 9"/>
          <p:cNvSpPr/>
          <p:nvPr/>
        </p:nvSpPr>
        <p:spPr>
          <a:xfrm>
            <a:off x="431800" y="2573544"/>
            <a:ext cx="8280400" cy="3171937"/>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動作設定ボタン: 戻る/前へ 1">
            <a:hlinkClick r:id="" action="ppaction://hlinkshowjump?jump=previousslide" highlightClick="1"/>
            <a:extLst>
              <a:ext uri="{FF2B5EF4-FFF2-40B4-BE49-F238E27FC236}">
                <a16:creationId xmlns:a16="http://schemas.microsoft.com/office/drawing/2014/main" id="{9C71DF3D-97CF-EA8E-EF4C-BEF20E5D703F}"/>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39229192-7637-D061-ADC8-07324930EA9B}"/>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6" name="タイトル 5">
            <a:extLst>
              <a:ext uri="{FF2B5EF4-FFF2-40B4-BE49-F238E27FC236}">
                <a16:creationId xmlns:a16="http://schemas.microsoft.com/office/drawing/2014/main" id="{0FA2A0D9-1AF0-5B8E-5280-CC2F008C0095}"/>
              </a:ext>
            </a:extLst>
          </p:cNvPr>
          <p:cNvSpPr txBox="1">
            <a:spLocks/>
          </p:cNvSpPr>
          <p:nvPr/>
        </p:nvSpPr>
        <p:spPr>
          <a:xfrm>
            <a:off x="431801" y="1278003"/>
            <a:ext cx="8280400" cy="110433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marL="804863" indent="-804863">
              <a:lnSpc>
                <a:spcPct val="100000"/>
              </a:lnSpc>
            </a:pPr>
            <a:r>
              <a:rPr lang="ja-JP" altLang="en-US" dirty="0">
                <a:latin typeface="游ゴシック" panose="020B0400000000000000" pitchFamily="50" charset="-128"/>
                <a:ea typeface="游ゴシック" panose="020B0400000000000000" pitchFamily="50" charset="-128"/>
              </a:rPr>
              <a:t>Ｑ．地理情報システム（</a:t>
            </a:r>
            <a:r>
              <a:rPr lang="en-US" altLang="ja-JP" dirty="0">
                <a:latin typeface="游ゴシック" panose="020B0400000000000000" pitchFamily="50" charset="-128"/>
                <a:ea typeface="游ゴシック" panose="020B0400000000000000" pitchFamily="50" charset="-128"/>
              </a:rPr>
              <a:t>GIS</a:t>
            </a:r>
            <a:r>
              <a:rPr lang="ja-JP" altLang="en-US" dirty="0">
                <a:latin typeface="游ゴシック" panose="020B0400000000000000" pitchFamily="50" charset="-128"/>
                <a:ea typeface="游ゴシック" panose="020B0400000000000000" pitchFamily="50" charset="-128"/>
              </a:rPr>
              <a:t>）は、どのように役立てられているのだろうか？</a:t>
            </a:r>
          </a:p>
        </p:txBody>
      </p:sp>
      <p:sp>
        <p:nvSpPr>
          <p:cNvPr id="4" name="テキスト ボックス 3">
            <a:extLst>
              <a:ext uri="{FF2B5EF4-FFF2-40B4-BE49-F238E27FC236}">
                <a16:creationId xmlns:a16="http://schemas.microsoft.com/office/drawing/2014/main" id="{9B6A3E8C-75E0-462C-8DD1-41FA551D3679}"/>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343002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7B5289-0C7B-3585-E608-85F2441EF5D5}"/>
            </a:ext>
          </a:extLst>
        </p:cNvPr>
        <p:cNvGrpSpPr/>
        <p:nvPr/>
      </p:nvGrpSpPr>
      <p:grpSpPr>
        <a:xfrm>
          <a:off x="0" y="0"/>
          <a:ext cx="0" cy="0"/>
          <a:chOff x="0" y="0"/>
          <a:chExt cx="0" cy="0"/>
        </a:xfrm>
      </p:grpSpPr>
      <p:sp>
        <p:nvSpPr>
          <p:cNvPr id="17" name="スライド番号プレースホルダー 16">
            <a:extLst>
              <a:ext uri="{FF2B5EF4-FFF2-40B4-BE49-F238E27FC236}">
                <a16:creationId xmlns:a16="http://schemas.microsoft.com/office/drawing/2014/main" id="{78948FE7-3E83-D375-2FA3-75315406F89F}"/>
              </a:ext>
            </a:extLst>
          </p:cNvPr>
          <p:cNvSpPr>
            <a:spLocks noGrp="1"/>
          </p:cNvSpPr>
          <p:nvPr>
            <p:ph type="sldNum" sz="quarter" idx="12"/>
          </p:nvPr>
        </p:nvSpPr>
        <p:spPr/>
        <p:txBody>
          <a:bodyPr/>
          <a:lstStyle/>
          <a:p>
            <a:fld id="{4FAB73BC-B049-4115-A692-8D63A059BFB8}" type="slidenum">
              <a:rPr lang="en-US" smtClean="0"/>
              <a:t>12</a:t>
            </a:fld>
            <a:endParaRPr lang="en-US"/>
          </a:p>
        </p:txBody>
      </p:sp>
      <p:sp>
        <p:nvSpPr>
          <p:cNvPr id="7" name="テキスト プレースホルダー 6">
            <a:extLst>
              <a:ext uri="{FF2B5EF4-FFF2-40B4-BE49-F238E27FC236}">
                <a16:creationId xmlns:a16="http://schemas.microsoft.com/office/drawing/2014/main" id="{8809271C-A588-244A-0EA7-2F1103E6F359}"/>
              </a:ext>
            </a:extLst>
          </p:cNvPr>
          <p:cNvSpPr>
            <a:spLocks noGrp="1"/>
          </p:cNvSpPr>
          <p:nvPr>
            <p:ph idx="4294967295"/>
          </p:nvPr>
        </p:nvSpPr>
        <p:spPr>
          <a:xfrm>
            <a:off x="431800" y="2712721"/>
            <a:ext cx="8280400" cy="3032760"/>
          </a:xfrm>
        </p:spPr>
        <p:txBody>
          <a:bodyPr lIns="108000" tIns="72000" rIns="108000" bIns="36000" anchor="t" anchorCtr="0">
            <a:noAutofit/>
          </a:bodyPr>
          <a:lstStyle/>
          <a:p>
            <a:pPr marL="0" indent="0">
              <a:lnSpc>
                <a:spcPct val="100000"/>
              </a:lnSpc>
              <a:spcBef>
                <a:spcPts val="0"/>
              </a:spcBef>
              <a:buNone/>
            </a:pPr>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pPr marL="365125" indent="-365125">
              <a:lnSpc>
                <a:spcPct val="100000"/>
              </a:lnSpc>
              <a:spcBef>
                <a:spcPts val="0"/>
              </a:spcBef>
              <a:buNone/>
            </a:pPr>
            <a:r>
              <a:rPr lang="ja-JP" altLang="en-US" dirty="0">
                <a:solidFill>
                  <a:srgbClr val="FF0000"/>
                </a:solidFill>
                <a:latin typeface="游ゴシック" panose="020B0400000000000000" pitchFamily="50" charset="-128"/>
                <a:ea typeface="游ゴシック" panose="020B0400000000000000" pitchFamily="50" charset="-128"/>
              </a:rPr>
              <a:t>・カーナビゲーションやスマートフォン用の道案内アプリ。</a:t>
            </a:r>
          </a:p>
          <a:p>
            <a:pPr marL="365125" indent="-365125">
              <a:lnSpc>
                <a:spcPct val="100000"/>
              </a:lnSpc>
              <a:spcBef>
                <a:spcPts val="0"/>
              </a:spcBef>
              <a:buNone/>
            </a:pPr>
            <a:r>
              <a:rPr lang="ja-JP" altLang="en-US" dirty="0">
                <a:solidFill>
                  <a:srgbClr val="FF0000"/>
                </a:solidFill>
                <a:latin typeface="游ゴシック" panose="020B0400000000000000" pitchFamily="50" charset="-128"/>
                <a:ea typeface="游ゴシック" panose="020B0400000000000000" pitchFamily="50" charset="-128"/>
              </a:rPr>
              <a:t>・観光名所や目印になる駅・交差点などでスマートフォンのカメラをかざすと、実際に目で見えている光景に加えて、画面上に情報が追加されて表示されたり、画面のなかからキャラクターが飛び出して見えたりするアプリ。</a:t>
            </a:r>
          </a:p>
        </p:txBody>
      </p:sp>
      <p:sp>
        <p:nvSpPr>
          <p:cNvPr id="10" name="メモ 9">
            <a:extLst>
              <a:ext uri="{FF2B5EF4-FFF2-40B4-BE49-F238E27FC236}">
                <a16:creationId xmlns:a16="http://schemas.microsoft.com/office/drawing/2014/main" id="{7B0C0AF0-A560-52D2-645C-2A9E90AB8910}"/>
              </a:ext>
            </a:extLst>
          </p:cNvPr>
          <p:cNvSpPr/>
          <p:nvPr/>
        </p:nvSpPr>
        <p:spPr>
          <a:xfrm>
            <a:off x="431799" y="2720043"/>
            <a:ext cx="8280400" cy="35670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動作設定ボタン: 戻る/前へ 1">
            <a:hlinkClick r:id="" action="ppaction://hlinkshowjump?jump=previousslide" highlightClick="1"/>
            <a:extLst>
              <a:ext uri="{FF2B5EF4-FFF2-40B4-BE49-F238E27FC236}">
                <a16:creationId xmlns:a16="http://schemas.microsoft.com/office/drawing/2014/main" id="{6750ABC4-9CD5-4D3A-3E6F-6AAB3F723223}"/>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3CC908F1-DE68-7D01-2738-19D689F7983E}"/>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コンテンツ プレースホルダー 2">
            <a:extLst>
              <a:ext uri="{FF2B5EF4-FFF2-40B4-BE49-F238E27FC236}">
                <a16:creationId xmlns:a16="http://schemas.microsoft.com/office/drawing/2014/main" id="{BEA4D936-9339-CF1D-476F-0E29EAC22B32}"/>
              </a:ext>
            </a:extLst>
          </p:cNvPr>
          <p:cNvSpPr txBox="1">
            <a:spLocks/>
          </p:cNvSpPr>
          <p:nvPr/>
        </p:nvSpPr>
        <p:spPr>
          <a:xfrm>
            <a:off x="1413372" y="1287323"/>
            <a:ext cx="7298827" cy="1432720"/>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latin typeface="游ゴシック" panose="020B0400000000000000" pitchFamily="50" charset="-128"/>
                <a:ea typeface="游ゴシック" panose="020B0400000000000000" pitchFamily="50" charset="-128"/>
              </a:rPr>
              <a:t>私たちの身の回りで</a:t>
            </a:r>
            <a:r>
              <a:rPr lang="en-US" altLang="ja-JP" dirty="0">
                <a:latin typeface="游ゴシック" panose="020B0400000000000000" pitchFamily="50" charset="-128"/>
                <a:ea typeface="游ゴシック" panose="020B0400000000000000" pitchFamily="50" charset="-128"/>
              </a:rPr>
              <a:t>GIS</a:t>
            </a:r>
            <a:r>
              <a:rPr lang="ja-JP" altLang="en-US" dirty="0">
                <a:latin typeface="游ゴシック" panose="020B0400000000000000" pitchFamily="50" charset="-128"/>
                <a:ea typeface="游ゴシック" panose="020B0400000000000000" pitchFamily="50" charset="-128"/>
              </a:rPr>
              <a:t>が活用されている例を、本文や図などを参考に書き出そう。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54E01184-2388-483E-0FF5-DAE7C7E61D5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00" y="1287323"/>
            <a:ext cx="959781" cy="394715"/>
          </a:xfrm>
          <a:prstGeom prst="rect">
            <a:avLst/>
          </a:prstGeom>
        </p:spPr>
      </p:pic>
      <p:sp>
        <p:nvSpPr>
          <p:cNvPr id="5" name="テキスト ボックス 4">
            <a:extLst>
              <a:ext uri="{FF2B5EF4-FFF2-40B4-BE49-F238E27FC236}">
                <a16:creationId xmlns:a16="http://schemas.microsoft.com/office/drawing/2014/main" id="{CD755A6C-E934-B9C7-5E2A-5B010935B19B}"/>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683729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ADD917-23D3-0175-30DC-14CEE293CE60}"/>
            </a:ext>
          </a:extLst>
        </p:cNvPr>
        <p:cNvGrpSpPr/>
        <p:nvPr/>
      </p:nvGrpSpPr>
      <p:grpSpPr>
        <a:xfrm>
          <a:off x="0" y="0"/>
          <a:ext cx="0" cy="0"/>
          <a:chOff x="0" y="0"/>
          <a:chExt cx="0" cy="0"/>
        </a:xfrm>
      </p:grpSpPr>
      <p:sp>
        <p:nvSpPr>
          <p:cNvPr id="12" name="タイトル 5">
            <a:extLst>
              <a:ext uri="{FF2B5EF4-FFF2-40B4-BE49-F238E27FC236}">
                <a16:creationId xmlns:a16="http://schemas.microsoft.com/office/drawing/2014/main" id="{A5F7FD4B-5CA0-16E1-11D2-458292B63701}"/>
              </a:ext>
            </a:extLst>
          </p:cNvPr>
          <p:cNvSpPr txBox="1">
            <a:spLocks/>
          </p:cNvSpPr>
          <p:nvPr/>
        </p:nvSpPr>
        <p:spPr>
          <a:xfrm>
            <a:off x="623887" y="3788022"/>
            <a:ext cx="8175055" cy="151843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kumimoji="1" sz="2800" b="0" kern="1200">
                <a:solidFill>
                  <a:schemeClr val="tx1"/>
                </a:solidFill>
                <a:latin typeface="+mj-lt"/>
                <a:ea typeface="+mj-ea"/>
                <a:cs typeface="+mj-cs"/>
              </a:defRPr>
            </a:lvl1pPr>
          </a:lstStyle>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en-US" sz="3200" dirty="0">
              <a:solidFill>
                <a:srgbClr val="FF0000"/>
              </a:solidFill>
            </a:endParaRPr>
          </a:p>
        </p:txBody>
      </p:sp>
      <p:sp>
        <p:nvSpPr>
          <p:cNvPr id="13" name="正方形/長方形 12">
            <a:extLst>
              <a:ext uri="{FF2B5EF4-FFF2-40B4-BE49-F238E27FC236}">
                <a16:creationId xmlns:a16="http://schemas.microsoft.com/office/drawing/2014/main" id="{3F4BB545-B616-E148-6E77-A093FC9B6B86}"/>
              </a:ext>
            </a:extLst>
          </p:cNvPr>
          <p:cNvSpPr/>
          <p:nvPr/>
        </p:nvSpPr>
        <p:spPr>
          <a:xfrm>
            <a:off x="431799" y="2720340"/>
            <a:ext cx="8280401" cy="3111066"/>
          </a:xfrm>
          <a:prstGeom prst="rect">
            <a:avLst/>
          </a:prstGeom>
          <a:solidFill>
            <a:schemeClr val="bg1"/>
          </a:solidFill>
        </p:spPr>
        <p:txBody>
          <a:bodyPr lIns="108000" tIns="108000" rIns="108000" bIns="36000" anchor="t" anchorCtr="0">
            <a:noAutofit/>
          </a:bodyPr>
          <a:lstStyle/>
          <a:p>
            <a:r>
              <a:rPr lang="ja-JP" altLang="en-US" sz="2800" dirty="0">
                <a:solidFill>
                  <a:srgbClr val="FF0000"/>
                </a:solidFill>
                <a:latin typeface="游ゴシック" panose="020B0400000000000000" pitchFamily="50" charset="-128"/>
                <a:ea typeface="游ゴシック" panose="020B0400000000000000" pitchFamily="50" charset="-128"/>
              </a:rPr>
              <a:t>（解答例）</a:t>
            </a:r>
            <a:endParaRPr lang="en-US" altLang="ja-JP" sz="2800" dirty="0">
              <a:solidFill>
                <a:srgbClr val="FF0000"/>
              </a:solidFill>
              <a:latin typeface="游ゴシック" panose="020B0400000000000000" pitchFamily="50" charset="-128"/>
              <a:ea typeface="游ゴシック" panose="020B0400000000000000" pitchFamily="50" charset="-128"/>
            </a:endParaRPr>
          </a:p>
          <a:p>
            <a:r>
              <a:rPr lang="ja-JP" altLang="en-US" sz="2800" dirty="0">
                <a:solidFill>
                  <a:srgbClr val="FF0000"/>
                </a:solidFill>
                <a:latin typeface="游ゴシック" panose="020B0400000000000000" pitchFamily="50" charset="-128"/>
                <a:ea typeface="游ゴシック" panose="020B0400000000000000" pitchFamily="50" charset="-128"/>
              </a:rPr>
              <a:t>　インターネットがつながっていれば誰でも自由に活用できる点、さまざまな情報を重ね合わせて分析できる点、データの更新が早いことで大規模災害の際には被害の様子が迅速に公開される点、などが紙の地図と比較したデジタル地図の利点として挙げられる。</a:t>
            </a:r>
          </a:p>
        </p:txBody>
      </p:sp>
      <p:sp>
        <p:nvSpPr>
          <p:cNvPr id="14" name="メモ 13">
            <a:extLst>
              <a:ext uri="{FF2B5EF4-FFF2-40B4-BE49-F238E27FC236}">
                <a16:creationId xmlns:a16="http://schemas.microsoft.com/office/drawing/2014/main" id="{3AAA8CDE-0DD4-9430-0122-16BCBB3B09D3}"/>
              </a:ext>
            </a:extLst>
          </p:cNvPr>
          <p:cNvSpPr/>
          <p:nvPr/>
        </p:nvSpPr>
        <p:spPr>
          <a:xfrm>
            <a:off x="431800" y="2779231"/>
            <a:ext cx="8280399" cy="3111066"/>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スライド番号プレースホルダー 15">
            <a:extLst>
              <a:ext uri="{FF2B5EF4-FFF2-40B4-BE49-F238E27FC236}">
                <a16:creationId xmlns:a16="http://schemas.microsoft.com/office/drawing/2014/main" id="{ECEAE182-808D-276A-C072-FC0B6837F6F6}"/>
              </a:ext>
            </a:extLst>
          </p:cNvPr>
          <p:cNvSpPr>
            <a:spLocks noGrp="1"/>
          </p:cNvSpPr>
          <p:nvPr>
            <p:ph type="sldNum" sz="quarter" idx="12"/>
          </p:nvPr>
        </p:nvSpPr>
        <p:spPr/>
        <p:txBody>
          <a:bodyPr/>
          <a:lstStyle/>
          <a:p>
            <a:fld id="{4FAB73BC-B049-4115-A692-8D63A059BFB8}" type="slidenum">
              <a:rPr lang="en-US" smtClean="0"/>
              <a:t>13</a:t>
            </a:fld>
            <a:endParaRPr lang="en-US" dirty="0"/>
          </a:p>
        </p:txBody>
      </p:sp>
      <p:sp>
        <p:nvSpPr>
          <p:cNvPr id="17" name="動作設定ボタン: 戻る/前へ 16">
            <a:hlinkClick r:id="" action="ppaction://hlinkshowjump?jump=previousslide" highlightClick="1"/>
            <a:extLst>
              <a:ext uri="{FF2B5EF4-FFF2-40B4-BE49-F238E27FC236}">
                <a16:creationId xmlns:a16="http://schemas.microsoft.com/office/drawing/2014/main" id="{985740CB-717C-A02A-0E84-857A8B357889}"/>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2" name="コンテンツ プレースホルダー 2">
            <a:extLst>
              <a:ext uri="{FF2B5EF4-FFF2-40B4-BE49-F238E27FC236}">
                <a16:creationId xmlns:a16="http://schemas.microsoft.com/office/drawing/2014/main" id="{A971D2A2-6979-FC44-2CF8-6C04ABF7148C}"/>
              </a:ext>
            </a:extLst>
          </p:cNvPr>
          <p:cNvSpPr txBox="1">
            <a:spLocks/>
          </p:cNvSpPr>
          <p:nvPr/>
        </p:nvSpPr>
        <p:spPr>
          <a:xfrm>
            <a:off x="1413372" y="1271906"/>
            <a:ext cx="7298827" cy="816179"/>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en-US" altLang="ja-JP" dirty="0">
                <a:latin typeface="游ゴシック" panose="020B0400000000000000" pitchFamily="50" charset="-128"/>
                <a:ea typeface="游ゴシック" panose="020B0400000000000000" pitchFamily="50" charset="-128"/>
              </a:rPr>
              <a:t>GIS</a:t>
            </a:r>
            <a:r>
              <a:rPr lang="ja-JP" altLang="en-US" dirty="0">
                <a:latin typeface="游ゴシック" panose="020B0400000000000000" pitchFamily="50" charset="-128"/>
                <a:ea typeface="游ゴシック" panose="020B0400000000000000" pitchFamily="50" charset="-128"/>
              </a:rPr>
              <a:t>を用いたデジタル地図の利点を、紙の地図と比較しながら説明しよう。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9A8C963A-FA2C-CD99-F6EA-0E764AA810A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799" y="1271906"/>
            <a:ext cx="972047" cy="393847"/>
          </a:xfrm>
          <a:prstGeom prst="rect">
            <a:avLst/>
          </a:prstGeom>
        </p:spPr>
      </p:pic>
      <p:sp>
        <p:nvSpPr>
          <p:cNvPr id="3" name="動作設定ボタン: 進む/次へ 2">
            <a:hlinkClick r:id="" action="ppaction://hlinkshowjump?jump=nextslide" highlightClick="1"/>
            <a:extLst>
              <a:ext uri="{FF2B5EF4-FFF2-40B4-BE49-F238E27FC236}">
                <a16:creationId xmlns:a16="http://schemas.microsoft.com/office/drawing/2014/main" id="{73B89412-CA59-25DD-26FB-00F106BFD649}"/>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CE642F64-6499-667D-AB8A-2E40C2B69B3B}"/>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741678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Effect transition="out" filter="fade">
                                      <p:cBhvr>
                                        <p:cTn id="8" dur="500"/>
                                        <p:tgtEl>
                                          <p:spTgt spid="14"/>
                                        </p:tgtEl>
                                      </p:cBhvr>
                                    </p:animEffect>
                                    <p:set>
                                      <p:cBhvr>
                                        <p:cTn id="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タイトル 5">
            <a:extLst>
              <a:ext uri="{FF2B5EF4-FFF2-40B4-BE49-F238E27FC236}">
                <a16:creationId xmlns:a16="http://schemas.microsoft.com/office/drawing/2014/main" id="{E36DF89B-F68C-4CE4-A6CF-47861AF7DB2C}"/>
              </a:ext>
            </a:extLst>
          </p:cNvPr>
          <p:cNvSpPr txBox="1">
            <a:spLocks/>
          </p:cNvSpPr>
          <p:nvPr/>
        </p:nvSpPr>
        <p:spPr>
          <a:xfrm>
            <a:off x="623887" y="3788022"/>
            <a:ext cx="8175055" cy="1518438"/>
          </a:xfrm>
          <a:prstGeom prst="rect">
            <a:avLst/>
          </a:prstGeom>
        </p:spPr>
        <p:txBody>
          <a:bodyPr vert="horz" lIns="91440" tIns="45720" rIns="91440" bIns="45720" rtlCol="0" anchor="ctr" anchorCtr="0">
            <a:noAutofit/>
          </a:bodyPr>
          <a:lstStyle>
            <a:lvl1pPr algn="l" defTabSz="914400" rtl="0" eaLnBrk="1" latinLnBrk="0" hangingPunct="1">
              <a:lnSpc>
                <a:spcPct val="90000"/>
              </a:lnSpc>
              <a:spcBef>
                <a:spcPct val="0"/>
              </a:spcBef>
              <a:buNone/>
              <a:defRPr kumimoji="1" sz="2800" b="0" kern="1200">
                <a:solidFill>
                  <a:schemeClr val="tx1"/>
                </a:solidFill>
                <a:latin typeface="+mj-lt"/>
                <a:ea typeface="+mj-ea"/>
                <a:cs typeface="+mj-cs"/>
              </a:defRPr>
            </a:lvl1pPr>
          </a:lstStyle>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ja-JP" dirty="0">
              <a:solidFill>
                <a:srgbClr val="FF0000"/>
              </a:solidFill>
            </a:endParaRPr>
          </a:p>
          <a:p>
            <a:r>
              <a:rPr lang="ja-JP" altLang="ja-JP" u="dotted" dirty="0">
                <a:solidFill>
                  <a:srgbClr val="FF0000"/>
                </a:solidFill>
              </a:rPr>
              <a:t>　　　　　　　　　　　　　　　　　　　　　　　　　　　</a:t>
            </a:r>
            <a:endParaRPr lang="ja-JP" altLang="en-US" sz="3200" dirty="0">
              <a:solidFill>
                <a:srgbClr val="FF0000"/>
              </a:solidFill>
            </a:endParaRPr>
          </a:p>
        </p:txBody>
      </p:sp>
      <p:sp>
        <p:nvSpPr>
          <p:cNvPr id="13" name="正方形/長方形 12"/>
          <p:cNvSpPr/>
          <p:nvPr/>
        </p:nvSpPr>
        <p:spPr>
          <a:xfrm>
            <a:off x="431799" y="3647298"/>
            <a:ext cx="8280401" cy="3111066"/>
          </a:xfrm>
          <a:prstGeom prst="rect">
            <a:avLst/>
          </a:prstGeom>
          <a:solidFill>
            <a:schemeClr val="bg1"/>
          </a:solidFill>
        </p:spPr>
        <p:txBody>
          <a:bodyPr lIns="108000" tIns="108000" rIns="108000" bIns="36000" anchor="t" anchorCtr="0">
            <a:noAutofit/>
          </a:bodyPr>
          <a:lstStyle/>
          <a:p>
            <a:r>
              <a:rPr lang="ja-JP" altLang="en-US" sz="2400" dirty="0">
                <a:solidFill>
                  <a:srgbClr val="FF0000"/>
                </a:solidFill>
                <a:latin typeface="游ゴシック" panose="020B0400000000000000" pitchFamily="50" charset="-128"/>
                <a:ea typeface="游ゴシック" panose="020B0400000000000000" pitchFamily="50" charset="-128"/>
              </a:rPr>
              <a:t>（解答例）</a:t>
            </a:r>
            <a:endParaRPr lang="en-US" altLang="ja-JP" sz="2400" dirty="0">
              <a:solidFill>
                <a:srgbClr val="FF0000"/>
              </a:solidFill>
              <a:latin typeface="游ゴシック" panose="020B0400000000000000" pitchFamily="50" charset="-128"/>
              <a:ea typeface="游ゴシック" panose="020B0400000000000000" pitchFamily="50" charset="-128"/>
            </a:endParaRPr>
          </a:p>
          <a:p>
            <a:r>
              <a:rPr lang="ja-JP" altLang="en-US" sz="2400" dirty="0">
                <a:solidFill>
                  <a:srgbClr val="FF0000"/>
                </a:solidFill>
                <a:latin typeface="游ゴシック" panose="020B0400000000000000" pitchFamily="50" charset="-128"/>
                <a:ea typeface="游ゴシック" panose="020B0400000000000000" pitchFamily="50" charset="-128"/>
              </a:rPr>
              <a:t>　紙の地図は、イラスト化されて親しみやすさがある地図や、基本的な情報が網羅され、地域調査の際にも使いやすい地形図など、目的に応じた地図が選べる。</a:t>
            </a:r>
            <a:r>
              <a:rPr lang="en-US" altLang="ja-JP" sz="2400" dirty="0">
                <a:solidFill>
                  <a:srgbClr val="FF0000"/>
                </a:solidFill>
                <a:latin typeface="游ゴシック" panose="020B0400000000000000" pitchFamily="50" charset="-128"/>
                <a:ea typeface="游ゴシック" panose="020B0400000000000000" pitchFamily="50" charset="-128"/>
              </a:rPr>
              <a:t>GIS</a:t>
            </a:r>
            <a:r>
              <a:rPr lang="ja-JP" altLang="en-US" sz="2400" dirty="0">
                <a:solidFill>
                  <a:srgbClr val="FF0000"/>
                </a:solidFill>
                <a:latin typeface="游ゴシック" panose="020B0400000000000000" pitchFamily="50" charset="-128"/>
                <a:ea typeface="游ゴシック" panose="020B0400000000000000" pitchFamily="50" charset="-128"/>
              </a:rPr>
              <a:t>は、緯度・経度や住所などの情報に加えて、統計データを結びつけて分析することができる。特に、地理院地図や</a:t>
            </a:r>
            <a:r>
              <a:rPr lang="en-US" altLang="ja-JP" sz="2400" dirty="0" err="1">
                <a:solidFill>
                  <a:srgbClr val="FF0000"/>
                </a:solidFill>
                <a:latin typeface="游ゴシック" panose="020B0400000000000000" pitchFamily="50" charset="-128"/>
                <a:ea typeface="游ゴシック" panose="020B0400000000000000" pitchFamily="50" charset="-128"/>
              </a:rPr>
              <a:t>jSTAT</a:t>
            </a:r>
            <a:r>
              <a:rPr lang="en-US" altLang="ja-JP" sz="2400" dirty="0">
                <a:solidFill>
                  <a:srgbClr val="FF0000"/>
                </a:solidFill>
                <a:latin typeface="游ゴシック" panose="020B0400000000000000" pitchFamily="50" charset="-128"/>
                <a:ea typeface="游ゴシック" panose="020B0400000000000000" pitchFamily="50" charset="-128"/>
              </a:rPr>
              <a:t> MAP</a:t>
            </a:r>
            <a:r>
              <a:rPr lang="ja-JP" altLang="en-US" sz="2400" dirty="0">
                <a:solidFill>
                  <a:srgbClr val="FF0000"/>
                </a:solidFill>
                <a:latin typeface="游ゴシック" panose="020B0400000000000000" pitchFamily="50" charset="-128"/>
                <a:ea typeface="游ゴシック" panose="020B0400000000000000" pitchFamily="50" charset="-128"/>
              </a:rPr>
              <a:t>などの</a:t>
            </a:r>
            <a:r>
              <a:rPr lang="en-US" altLang="ja-JP" sz="2400" dirty="0" err="1">
                <a:solidFill>
                  <a:srgbClr val="FF0000"/>
                </a:solidFill>
                <a:latin typeface="游ゴシック" panose="020B0400000000000000" pitchFamily="50" charset="-128"/>
                <a:ea typeface="游ゴシック" panose="020B0400000000000000" pitchFamily="50" charset="-128"/>
              </a:rPr>
              <a:t>WebGIS</a:t>
            </a:r>
            <a:r>
              <a:rPr lang="ja-JP" altLang="en-US" sz="2400" dirty="0">
                <a:solidFill>
                  <a:srgbClr val="FF0000"/>
                </a:solidFill>
                <a:latin typeface="游ゴシック" panose="020B0400000000000000" pitchFamily="50" charset="-128"/>
                <a:ea typeface="游ゴシック" panose="020B0400000000000000" pitchFamily="50" charset="-128"/>
              </a:rPr>
              <a:t>が多く公開され、誰でも自由に活用できる。</a:t>
            </a:r>
          </a:p>
        </p:txBody>
      </p:sp>
      <p:sp>
        <p:nvSpPr>
          <p:cNvPr id="14" name="メモ 13"/>
          <p:cNvSpPr/>
          <p:nvPr/>
        </p:nvSpPr>
        <p:spPr>
          <a:xfrm>
            <a:off x="431800" y="3647298"/>
            <a:ext cx="8280399" cy="3111066"/>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6" name="スライド番号プレースホルダー 15">
            <a:extLst>
              <a:ext uri="{FF2B5EF4-FFF2-40B4-BE49-F238E27FC236}">
                <a16:creationId xmlns:a16="http://schemas.microsoft.com/office/drawing/2014/main" id="{24FCFBFC-582A-6920-88BE-FC8D09E09979}"/>
              </a:ext>
            </a:extLst>
          </p:cNvPr>
          <p:cNvSpPr>
            <a:spLocks noGrp="1"/>
          </p:cNvSpPr>
          <p:nvPr>
            <p:ph type="sldNum" sz="quarter" idx="12"/>
          </p:nvPr>
        </p:nvSpPr>
        <p:spPr/>
        <p:txBody>
          <a:bodyPr/>
          <a:lstStyle/>
          <a:p>
            <a:fld id="{4FAB73BC-B049-4115-A692-8D63A059BFB8}" type="slidenum">
              <a:rPr lang="en-US" smtClean="0"/>
              <a:t>14</a:t>
            </a:fld>
            <a:endParaRPr lang="en-US" dirty="0"/>
          </a:p>
        </p:txBody>
      </p:sp>
      <p:sp>
        <p:nvSpPr>
          <p:cNvPr id="17" name="動作設定ボタン: 戻る/前へ 16">
            <a:hlinkClick r:id="" action="ppaction://hlinkshowjump?jump=previousslide" highlightClick="1"/>
            <a:extLst>
              <a:ext uri="{FF2B5EF4-FFF2-40B4-BE49-F238E27FC236}">
                <a16:creationId xmlns:a16="http://schemas.microsoft.com/office/drawing/2014/main" id="{943FB4C6-C40B-9D51-65AD-E5C74A73E1FB}"/>
              </a:ext>
            </a:extLst>
          </p:cNvPr>
          <p:cNvSpPr/>
          <p:nvPr/>
        </p:nvSpPr>
        <p:spPr>
          <a:xfrm rot="10800000" flipH="1">
            <a:off x="8798942" y="6625087"/>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コンテンツ プレースホルダー 2">
            <a:extLst>
              <a:ext uri="{FF2B5EF4-FFF2-40B4-BE49-F238E27FC236}">
                <a16:creationId xmlns:a16="http://schemas.microsoft.com/office/drawing/2014/main" id="{4836B187-9A4E-F73C-9ABF-67BCC83894D4}"/>
              </a:ext>
            </a:extLst>
          </p:cNvPr>
          <p:cNvSpPr txBox="1">
            <a:spLocks/>
          </p:cNvSpPr>
          <p:nvPr/>
        </p:nvSpPr>
        <p:spPr>
          <a:xfrm>
            <a:off x="2142019" y="1271906"/>
            <a:ext cx="6570180" cy="1056766"/>
          </a:xfrm>
          <a:prstGeom prst="rect">
            <a:avLst/>
          </a:prstGeom>
        </p:spPr>
        <p:txBody>
          <a:bodyPr lIns="36000" tIns="0" rIns="36000" bIns="0"/>
          <a:lstStyle>
            <a:lvl1pPr marL="432000" indent="-457200" algn="just" defTabSz="914400" rtl="0" eaLnBrk="1" latinLnBrk="0" hangingPunct="1">
              <a:lnSpc>
                <a:spcPct val="100000"/>
              </a:lnSpc>
              <a:spcBef>
                <a:spcPts val="0"/>
              </a:spcBef>
              <a:buFontTx/>
              <a:buNone/>
              <a:defRPr kumimoji="1" sz="3200" kern="1200">
                <a:solidFill>
                  <a:schemeClr val="tx1"/>
                </a:solidFill>
                <a:latin typeface="Meiryo" panose="020B0604030504040204" pitchFamily="34" charset="-128"/>
                <a:ea typeface="Meiryo" panose="020B0604030504040204" pitchFamily="34" charset="-128"/>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marL="0" lvl="0" indent="0">
              <a:defRPr/>
            </a:pPr>
            <a:r>
              <a:rPr lang="ja-JP" altLang="en-US" dirty="0">
                <a:solidFill>
                  <a:prstClr val="black"/>
                </a:solidFill>
                <a:latin typeface="游ゴシック" panose="020B0400000000000000" pitchFamily="50" charset="-128"/>
                <a:ea typeface="游ゴシック" panose="020B0400000000000000" pitchFamily="50" charset="-128"/>
              </a:rPr>
              <a:t>紙の地図と地理情報システム（</a:t>
            </a:r>
            <a:r>
              <a:rPr lang="en-US" altLang="ja-JP" dirty="0">
                <a:solidFill>
                  <a:prstClr val="black"/>
                </a:solidFill>
                <a:latin typeface="游ゴシック" panose="020B0400000000000000" pitchFamily="50" charset="-128"/>
                <a:ea typeface="游ゴシック" panose="020B0400000000000000" pitchFamily="50" charset="-128"/>
              </a:rPr>
              <a:t>GIS</a:t>
            </a:r>
            <a:r>
              <a:rPr lang="ja-JP" altLang="en-US" dirty="0">
                <a:solidFill>
                  <a:prstClr val="black"/>
                </a:solidFill>
                <a:latin typeface="游ゴシック" panose="020B0400000000000000" pitchFamily="50" charset="-128"/>
                <a:ea typeface="游ゴシック" panose="020B0400000000000000" pitchFamily="50" charset="-128"/>
              </a:rPr>
              <a:t>）には、それぞれどのような役割や有用性があるのだろうか。それぞれの特徴を踏まえて説明しよう。</a:t>
            </a:r>
            <a:endParaRPr lang="ja-JP" altLang="ja-JP" dirty="0">
              <a:solidFill>
                <a:prstClr val="black"/>
              </a:solidFill>
              <a:latin typeface="游ゴシック" panose="020B0400000000000000" pitchFamily="50" charset="-128"/>
              <a:ea typeface="游ゴシック" panose="020B0400000000000000" pitchFamily="50" charset="-128"/>
            </a:endParaRPr>
          </a:p>
        </p:txBody>
      </p:sp>
      <p:pic>
        <p:nvPicPr>
          <p:cNvPr id="4" name="図 3">
            <a:extLst>
              <a:ext uri="{FF2B5EF4-FFF2-40B4-BE49-F238E27FC236}">
                <a16:creationId xmlns:a16="http://schemas.microsoft.com/office/drawing/2014/main" id="{B9C0F71B-B3B4-72A3-AC8B-15309FDC1D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1800" y="1271906"/>
            <a:ext cx="1420491" cy="844369"/>
          </a:xfrm>
          <a:prstGeom prst="rect">
            <a:avLst/>
          </a:prstGeom>
        </p:spPr>
      </p:pic>
      <p:sp>
        <p:nvSpPr>
          <p:cNvPr id="2" name="テキスト ボックス 1">
            <a:extLst>
              <a:ext uri="{FF2B5EF4-FFF2-40B4-BE49-F238E27FC236}">
                <a16:creationId xmlns:a16="http://schemas.microsoft.com/office/drawing/2014/main" id="{A95D4CAD-27C2-067A-3F80-FD9E306F2993}"/>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152067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14"/>
                                        </p:tgtEl>
                                        <p:attrNameLst>
                                          <p:attrName>ppt_w</p:attrName>
                                        </p:attrNameLst>
                                      </p:cBhvr>
                                      <p:tavLst>
                                        <p:tav tm="0">
                                          <p:val>
                                            <p:strVal val="ppt_w"/>
                                          </p:val>
                                        </p:tav>
                                        <p:tav tm="100000">
                                          <p:val>
                                            <p:fltVal val="0"/>
                                          </p:val>
                                        </p:tav>
                                      </p:tavLst>
                                    </p:anim>
                                    <p:anim calcmode="lin" valueType="num">
                                      <p:cBhvr>
                                        <p:cTn id="7" dur="500"/>
                                        <p:tgtEl>
                                          <p:spTgt spid="14"/>
                                        </p:tgtEl>
                                        <p:attrNameLst>
                                          <p:attrName>ppt_h</p:attrName>
                                        </p:attrNameLst>
                                      </p:cBhvr>
                                      <p:tavLst>
                                        <p:tav tm="0">
                                          <p:val>
                                            <p:strVal val="ppt_h"/>
                                          </p:val>
                                        </p:tav>
                                        <p:tav tm="100000">
                                          <p:val>
                                            <p:fltVal val="0"/>
                                          </p:val>
                                        </p:tav>
                                      </p:tavLst>
                                    </p:anim>
                                    <p:animEffect transition="out" filter="fade">
                                      <p:cBhvr>
                                        <p:cTn id="8" dur="500"/>
                                        <p:tgtEl>
                                          <p:spTgt spid="14"/>
                                        </p:tgtEl>
                                      </p:cBhvr>
                                    </p:animEffect>
                                    <p:set>
                                      <p:cBhvr>
                                        <p:cTn id="9"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動作設定ボタン: 戻る/前へ 2">
            <a:hlinkClick r:id="" action="ppaction://hlinkshowjump?jump=previousslide" highlightClick="1"/>
            <a:extLst>
              <a:ext uri="{FF2B5EF4-FFF2-40B4-BE49-F238E27FC236}">
                <a16:creationId xmlns:a16="http://schemas.microsoft.com/office/drawing/2014/main" id="{FEBFAFFB-ED38-3AD8-7229-C9A0800C64CC}"/>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C550B72C-078C-5B17-B3AF-0BCFF1162BE3}"/>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9" name="スライド番号プレースホルダー 18">
            <a:extLst>
              <a:ext uri="{FF2B5EF4-FFF2-40B4-BE49-F238E27FC236}">
                <a16:creationId xmlns:a16="http://schemas.microsoft.com/office/drawing/2014/main" id="{18399D9D-D1D4-6BDC-2272-2B6A7DB26C68}"/>
              </a:ext>
            </a:extLst>
          </p:cNvPr>
          <p:cNvSpPr>
            <a:spLocks noGrp="1"/>
          </p:cNvSpPr>
          <p:nvPr>
            <p:ph type="sldNum" sz="quarter" idx="12"/>
          </p:nvPr>
        </p:nvSpPr>
        <p:spPr/>
        <p:txBody>
          <a:bodyPr/>
          <a:lstStyle/>
          <a:p>
            <a:fld id="{4FAB73BC-B049-4115-A692-8D63A059BFB8}" type="slidenum">
              <a:rPr lang="en-US" smtClean="0"/>
              <a:t>2</a:t>
            </a:fld>
            <a:endParaRPr lang="en-US" dirty="0"/>
          </a:p>
        </p:txBody>
      </p:sp>
      <p:sp>
        <p:nvSpPr>
          <p:cNvPr id="2" name="コンテンツ プレースホルダー 2">
            <a:extLst>
              <a:ext uri="{FF2B5EF4-FFF2-40B4-BE49-F238E27FC236}">
                <a16:creationId xmlns:a16="http://schemas.microsoft.com/office/drawing/2014/main" id="{0451F9D3-B362-3C51-5DE0-764DFDC446F3}"/>
              </a:ext>
            </a:extLst>
          </p:cNvPr>
          <p:cNvSpPr txBox="1">
            <a:spLocks/>
          </p:cNvSpPr>
          <p:nvPr/>
        </p:nvSpPr>
        <p:spPr>
          <a:xfrm>
            <a:off x="431800" y="1679861"/>
            <a:ext cx="8280400" cy="1063463"/>
          </a:xfrm>
          <a:prstGeom prst="rect">
            <a:avLst/>
          </a:prstGeom>
        </p:spPr>
        <p:txBody>
          <a:bodyPr lIns="0" tIns="0" rIns="0" bIns="0">
            <a:noAutofit/>
          </a:bodyPr>
          <a:lstStyle>
            <a:lvl1pPr marL="228600" indent="-228600" algn="l" defTabSz="914400" rtl="0" eaLnBrk="1" latinLnBrk="0" hangingPunct="1">
              <a:lnSpc>
                <a:spcPct val="90000"/>
              </a:lnSpc>
              <a:spcBef>
                <a:spcPts val="1000"/>
              </a:spcBef>
              <a:buFont typeface="Wingdings 2" pitchFamily="18" charset="2"/>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Wingdings 2" pitchFamily="18" charset="2"/>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Wingdings 2" pitchFamily="18" charset="2"/>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Wingdings 2" pitchFamily="18" charset="2"/>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Wingdings 2" pitchFamily="18" charset="2"/>
              <a:buChar char=""/>
              <a:defRPr kumimoji="1" sz="1800" kern="1200">
                <a:solidFill>
                  <a:schemeClr val="tx1"/>
                </a:solidFill>
                <a:latin typeface="+mn-lt"/>
                <a:ea typeface="+mn-ea"/>
                <a:cs typeface="+mn-cs"/>
              </a:defRPr>
            </a:lvl9pPr>
          </a:lstStyle>
          <a:p>
            <a:pPr marL="0" indent="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図１で、どのようなときにスマートフォンのナビゲーションアプリを使うか、また使う場合の頻度などを話し合おう。</a:t>
            </a:r>
            <a:endParaRPr lang="en-US" altLang="ja-JP" sz="3200" dirty="0">
              <a:latin typeface="游ゴシック" panose="020B0400000000000000" pitchFamily="50" charset="-128"/>
              <a:ea typeface="游ゴシック" panose="020B0400000000000000" pitchFamily="50" charset="-128"/>
            </a:endParaRPr>
          </a:p>
        </p:txBody>
      </p:sp>
      <p:sp>
        <p:nvSpPr>
          <p:cNvPr id="5" name="テキスト ボックス 4">
            <a:extLst>
              <a:ext uri="{FF2B5EF4-FFF2-40B4-BE49-F238E27FC236}">
                <a16:creationId xmlns:a16="http://schemas.microsoft.com/office/drawing/2014/main" id="{F2F389AA-CFBD-3220-6291-D4D6EC5868AB}"/>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750991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テキスト プレースホルダー 6">
            <a:extLst>
              <a:ext uri="{FF2B5EF4-FFF2-40B4-BE49-F238E27FC236}">
                <a16:creationId xmlns:a16="http://schemas.microsoft.com/office/drawing/2014/main" id="{5881829E-7896-481B-B1F1-A81E369F000B}"/>
              </a:ext>
            </a:extLst>
          </p:cNvPr>
          <p:cNvSpPr txBox="1">
            <a:spLocks/>
          </p:cNvSpPr>
          <p:nvPr/>
        </p:nvSpPr>
        <p:spPr>
          <a:xfrm>
            <a:off x="431801" y="3199573"/>
            <a:ext cx="8280400" cy="1851213"/>
          </a:xfrm>
          <a:prstGeom prst="rect">
            <a:avLst/>
          </a:prstGeom>
          <a:solidFill>
            <a:schemeClr val="bg1"/>
          </a:solidFill>
        </p:spPr>
        <p:txBody>
          <a:bodyPr vert="horz" lIns="108000" tIns="144000" rIns="108000" bIns="36000" rtlCol="0" anchor="t" anchorCtr="0">
            <a:noAutofit/>
          </a:bodyPr>
          <a:lstStyle>
            <a:lvl1pPr marL="0" indent="0" algn="l" defTabSz="914400" rtl="0" eaLnBrk="1" latinLnBrk="0" hangingPunct="1">
              <a:lnSpc>
                <a:spcPct val="90000"/>
              </a:lnSpc>
              <a:spcBef>
                <a:spcPts val="1000"/>
              </a:spcBef>
              <a:buFont typeface="Wingdings" panose="05000000000000000000" pitchFamily="2" charset="2"/>
              <a:buNone/>
              <a:defRPr kumimoji="1" sz="24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Wingdings 2" pitchFamily="18" charset="2"/>
              <a:buNone/>
              <a:defRPr kumimoji="1" sz="18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Wingdings 2" pitchFamily="18" charset="2"/>
              <a:buNone/>
              <a:defRPr kumimoji="1" sz="16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Wingdings 2" pitchFamily="18" charset="2"/>
              <a:buNone/>
              <a:defRPr kumimoji="1" sz="1400" kern="1200">
                <a:solidFill>
                  <a:schemeClr val="tx1">
                    <a:tint val="75000"/>
                  </a:schemeClr>
                </a:solidFill>
                <a:latin typeface="+mn-lt"/>
                <a:ea typeface="+mn-ea"/>
                <a:cs typeface="+mn-cs"/>
              </a:defRPr>
            </a:lvl5pPr>
            <a:lvl6pPr marL="22860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6pPr>
            <a:lvl7pPr marL="27432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7pPr>
            <a:lvl8pPr marL="32004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8pPr>
            <a:lvl9pPr marL="3657600" indent="0" algn="l" defTabSz="914400" rtl="0" eaLnBrk="1" latinLnBrk="0" hangingPunct="1">
              <a:spcBef>
                <a:spcPct val="20000"/>
              </a:spcBef>
              <a:buFont typeface="Wingdings 2" pitchFamily="18" charset="2"/>
              <a:buNone/>
              <a:defRPr kumimoji="1" sz="1400" kern="1200">
                <a:solidFill>
                  <a:schemeClr val="tx1">
                    <a:tint val="75000"/>
                  </a:schemeClr>
                </a:solidFill>
                <a:latin typeface="+mn-lt"/>
                <a:ea typeface="+mn-ea"/>
                <a:cs typeface="+mn-cs"/>
              </a:defRPr>
            </a:lvl9pPr>
          </a:lstStyle>
          <a:p>
            <a:pPr marL="715963" indent="-7159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＜考えるポイント＞</a:t>
            </a:r>
            <a:endParaRPr lang="en-US" altLang="ja-JP" sz="2800" dirty="0">
              <a:solidFill>
                <a:schemeClr val="tx1"/>
              </a:solidFill>
              <a:latin typeface="游ゴシック" panose="020B0400000000000000" pitchFamily="50" charset="-128"/>
              <a:ea typeface="游ゴシック" panose="020B0400000000000000" pitchFamily="50" charset="-128"/>
            </a:endParaRPr>
          </a:p>
          <a:p>
            <a:pPr marL="449263" indent="-449263">
              <a:lnSpc>
                <a:spcPct val="100000"/>
              </a:lnSpc>
              <a:spcBef>
                <a:spcPts val="0"/>
              </a:spcBef>
            </a:pPr>
            <a:r>
              <a:rPr lang="ja-JP" altLang="en-US" sz="2800" dirty="0">
                <a:solidFill>
                  <a:schemeClr val="tx1"/>
                </a:solidFill>
                <a:latin typeface="游ゴシック" panose="020B0400000000000000" pitchFamily="50" charset="-128"/>
                <a:ea typeface="游ゴシック" panose="020B0400000000000000" pitchFamily="50" charset="-128"/>
              </a:rPr>
              <a:t>・</a:t>
            </a:r>
            <a:r>
              <a:rPr lang="en-US" altLang="ja-JP" sz="2800" dirty="0">
                <a:solidFill>
                  <a:schemeClr val="tx1"/>
                </a:solidFill>
                <a:latin typeface="游ゴシック" panose="020B0400000000000000" pitchFamily="50" charset="-128"/>
                <a:ea typeface="游ゴシック" panose="020B0400000000000000" pitchFamily="50" charset="-128"/>
              </a:rPr>
              <a:t>GIS</a:t>
            </a:r>
            <a:r>
              <a:rPr lang="ja-JP" altLang="en-US" sz="2800" dirty="0">
                <a:solidFill>
                  <a:schemeClr val="tx1"/>
                </a:solidFill>
                <a:latin typeface="游ゴシック" panose="020B0400000000000000" pitchFamily="50" charset="-128"/>
                <a:ea typeface="游ゴシック" panose="020B0400000000000000" pitchFamily="50" charset="-128"/>
              </a:rPr>
              <a:t>の活用場面や利便性を考える。</a:t>
            </a:r>
          </a:p>
        </p:txBody>
      </p:sp>
      <p:sp>
        <p:nvSpPr>
          <p:cNvPr id="17" name="タイトル 5">
            <a:extLst>
              <a:ext uri="{FF2B5EF4-FFF2-40B4-BE49-F238E27FC236}">
                <a16:creationId xmlns:a16="http://schemas.microsoft.com/office/drawing/2014/main" id="{1CA6D783-B112-4367-BFE9-CB13ACF8F8BC}"/>
              </a:ext>
            </a:extLst>
          </p:cNvPr>
          <p:cNvSpPr txBox="1">
            <a:spLocks/>
          </p:cNvSpPr>
          <p:nvPr/>
        </p:nvSpPr>
        <p:spPr>
          <a:xfrm>
            <a:off x="431801" y="1278003"/>
            <a:ext cx="8280400" cy="1104335"/>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marL="804863" indent="-804863">
              <a:lnSpc>
                <a:spcPct val="100000"/>
              </a:lnSpc>
            </a:pPr>
            <a:r>
              <a:rPr lang="ja-JP" altLang="en-US" dirty="0">
                <a:latin typeface="游ゴシック" panose="020B0400000000000000" pitchFamily="50" charset="-128"/>
                <a:ea typeface="游ゴシック" panose="020B0400000000000000" pitchFamily="50" charset="-128"/>
              </a:rPr>
              <a:t>Ｑ．地理情報システム（</a:t>
            </a:r>
            <a:r>
              <a:rPr lang="en-US" altLang="ja-JP" dirty="0">
                <a:latin typeface="游ゴシック" panose="020B0400000000000000" pitchFamily="50" charset="-128"/>
                <a:ea typeface="游ゴシック" panose="020B0400000000000000" pitchFamily="50" charset="-128"/>
              </a:rPr>
              <a:t>GIS</a:t>
            </a:r>
            <a:r>
              <a:rPr lang="ja-JP" altLang="en-US" dirty="0">
                <a:latin typeface="游ゴシック" panose="020B0400000000000000" pitchFamily="50" charset="-128"/>
                <a:ea typeface="游ゴシック" panose="020B0400000000000000" pitchFamily="50" charset="-128"/>
              </a:rPr>
              <a:t>）は、どのように役立てられているのだろうか？</a:t>
            </a:r>
          </a:p>
        </p:txBody>
      </p:sp>
      <p:sp>
        <p:nvSpPr>
          <p:cNvPr id="4" name="動作設定ボタン: 戻る/前へ 3">
            <a:hlinkClick r:id="" action="ppaction://hlinkshowjump?jump=previousslide" highlightClick="1"/>
            <a:extLst>
              <a:ext uri="{FF2B5EF4-FFF2-40B4-BE49-F238E27FC236}">
                <a16:creationId xmlns:a16="http://schemas.microsoft.com/office/drawing/2014/main" id="{C74F5704-C144-0C08-7E53-E10B43E1DFA5}"/>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7" name="動作設定ボタン: 進む/次へ 6">
            <a:hlinkClick r:id="" action="ppaction://hlinkshowjump?jump=nextslide" highlightClick="1"/>
            <a:extLst>
              <a:ext uri="{FF2B5EF4-FFF2-40B4-BE49-F238E27FC236}">
                <a16:creationId xmlns:a16="http://schemas.microsoft.com/office/drawing/2014/main" id="{18D11A5A-183D-69DF-9B67-0A59A3938E4E}"/>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8" name="スライド番号プレースホルダー 17">
            <a:extLst>
              <a:ext uri="{FF2B5EF4-FFF2-40B4-BE49-F238E27FC236}">
                <a16:creationId xmlns:a16="http://schemas.microsoft.com/office/drawing/2014/main" id="{883E916B-B5DB-C30F-29AF-F49FA385980B}"/>
              </a:ext>
            </a:extLst>
          </p:cNvPr>
          <p:cNvSpPr>
            <a:spLocks noGrp="1"/>
          </p:cNvSpPr>
          <p:nvPr>
            <p:ph type="sldNum" sz="quarter" idx="12"/>
          </p:nvPr>
        </p:nvSpPr>
        <p:spPr/>
        <p:txBody>
          <a:bodyPr/>
          <a:lstStyle/>
          <a:p>
            <a:fld id="{4FAB73BC-B049-4115-A692-8D63A059BFB8}" type="slidenum">
              <a:rPr lang="en-US" smtClean="0"/>
              <a:t>3</a:t>
            </a:fld>
            <a:endParaRPr lang="en-US"/>
          </a:p>
        </p:txBody>
      </p:sp>
      <p:sp>
        <p:nvSpPr>
          <p:cNvPr id="2" name="タイトル 5">
            <a:extLst>
              <a:ext uri="{FF2B5EF4-FFF2-40B4-BE49-F238E27FC236}">
                <a16:creationId xmlns:a16="http://schemas.microsoft.com/office/drawing/2014/main" id="{D698E6AE-D287-14F5-36FC-D6EF99BA42AD}"/>
              </a:ext>
            </a:extLst>
          </p:cNvPr>
          <p:cNvSpPr txBox="1">
            <a:spLocks/>
          </p:cNvSpPr>
          <p:nvPr/>
        </p:nvSpPr>
        <p:spPr>
          <a:xfrm>
            <a:off x="1270782" y="2542101"/>
            <a:ext cx="7441418" cy="49771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kumimoji="1" sz="3200" b="0" kern="1200">
                <a:solidFill>
                  <a:schemeClr val="tx1"/>
                </a:solidFill>
                <a:latin typeface="+mj-lt"/>
                <a:ea typeface="+mj-ea"/>
                <a:cs typeface="+mj-cs"/>
              </a:defRPr>
            </a:lvl1pPr>
          </a:lstStyle>
          <a:p>
            <a:pPr marL="804863" indent="-804863">
              <a:lnSpc>
                <a:spcPct val="100000"/>
              </a:lnSpc>
            </a:pPr>
            <a:r>
              <a:rPr lang="ja-JP" altLang="en-US" dirty="0">
                <a:latin typeface="游ゴシック" panose="020B0400000000000000" pitchFamily="50" charset="-128"/>
                <a:ea typeface="游ゴシック" panose="020B0400000000000000" pitchFamily="50" charset="-128"/>
              </a:rPr>
              <a:t>紙の地図と</a:t>
            </a:r>
            <a:r>
              <a:rPr lang="en-US" altLang="ja-JP" dirty="0">
                <a:latin typeface="游ゴシック" panose="020B0400000000000000" pitchFamily="50" charset="-128"/>
                <a:ea typeface="游ゴシック" panose="020B0400000000000000" pitchFamily="50" charset="-128"/>
              </a:rPr>
              <a:t>GIS</a:t>
            </a:r>
            <a:r>
              <a:rPr lang="ja-JP" altLang="en-US" dirty="0">
                <a:latin typeface="游ゴシック" panose="020B0400000000000000" pitchFamily="50" charset="-128"/>
                <a:ea typeface="游ゴシック" panose="020B0400000000000000" pitchFamily="50" charset="-128"/>
              </a:rPr>
              <a:t>の違いに着目しよう。</a:t>
            </a:r>
          </a:p>
        </p:txBody>
      </p:sp>
      <p:pic>
        <p:nvPicPr>
          <p:cNvPr id="5" name="図 4">
            <a:extLst>
              <a:ext uri="{FF2B5EF4-FFF2-40B4-BE49-F238E27FC236}">
                <a16:creationId xmlns:a16="http://schemas.microsoft.com/office/drawing/2014/main" id="{49A0AB4D-C5EC-9442-9585-4DD3FA5AAD0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5386" y="2619757"/>
            <a:ext cx="925396" cy="342398"/>
          </a:xfrm>
          <a:prstGeom prst="rect">
            <a:avLst/>
          </a:prstGeom>
        </p:spPr>
      </p:pic>
      <p:sp>
        <p:nvSpPr>
          <p:cNvPr id="3" name="テキスト ボックス 2">
            <a:extLst>
              <a:ext uri="{FF2B5EF4-FFF2-40B4-BE49-F238E27FC236}">
                <a16:creationId xmlns:a16="http://schemas.microsoft.com/office/drawing/2014/main" id="{0FFB21AE-9F0F-2F9E-5167-C476F107DC21}"/>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3367848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23674712-9179-4500-BEDE-D01D6F4F1E44}"/>
              </a:ext>
            </a:extLst>
          </p:cNvPr>
          <p:cNvSpPr>
            <a:spLocks noGrp="1"/>
          </p:cNvSpPr>
          <p:nvPr>
            <p:ph idx="4294967295"/>
          </p:nvPr>
        </p:nvSpPr>
        <p:spPr>
          <a:xfrm>
            <a:off x="431800" y="1268413"/>
            <a:ext cx="8280400" cy="5018723"/>
          </a:xfrm>
        </p:spPr>
        <p:txBody>
          <a:bodyPr lIns="0" tIns="0" rIns="0" bIns="0">
            <a:noAutofit/>
          </a:bodyPr>
          <a:lstStyle/>
          <a:p>
            <a:pPr marL="0" indent="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デジタル地図には、① </a:t>
            </a:r>
            <a:r>
              <a:rPr lang="ja-JP" altLang="en-US" sz="3200" dirty="0">
                <a:solidFill>
                  <a:srgbClr val="FF0000"/>
                </a:solidFill>
                <a:latin typeface="游ゴシック" panose="020B0400000000000000" pitchFamily="50" charset="-128"/>
                <a:ea typeface="游ゴシック" panose="020B0400000000000000" pitchFamily="50" charset="-128"/>
              </a:rPr>
              <a:t>位置情報 </a:t>
            </a:r>
            <a:r>
              <a:rPr lang="ja-JP" altLang="en-US" sz="3200" dirty="0">
                <a:latin typeface="游ゴシック" panose="020B0400000000000000" pitchFamily="50" charset="-128"/>
                <a:ea typeface="游ゴシック" panose="020B0400000000000000" pitchFamily="50" charset="-128"/>
              </a:rPr>
              <a:t>が結びついて提供されることが多い</a:t>
            </a:r>
          </a:p>
          <a:p>
            <a:pPr marL="1255713" indent="-125571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例）カーナビゲーション、スマートフォン用道案内アプリ</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・② </a:t>
            </a:r>
            <a:r>
              <a:rPr lang="ja-JP" altLang="en-US" sz="3200" dirty="0">
                <a:solidFill>
                  <a:srgbClr val="FF0000"/>
                </a:solidFill>
                <a:latin typeface="游ゴシック" panose="020B0400000000000000" pitchFamily="50" charset="-128"/>
                <a:ea typeface="游ゴシック" panose="020B0400000000000000" pitchFamily="50" charset="-128"/>
              </a:rPr>
              <a:t>地理情報システム（</a:t>
            </a:r>
            <a:r>
              <a:rPr lang="en-US" altLang="ja-JP" sz="3200" dirty="0">
                <a:solidFill>
                  <a:srgbClr val="FF0000"/>
                </a:solidFill>
                <a:latin typeface="游ゴシック" panose="020B0400000000000000" pitchFamily="50" charset="-128"/>
                <a:ea typeface="游ゴシック" panose="020B0400000000000000" pitchFamily="50" charset="-128"/>
              </a:rPr>
              <a:t>GIS</a:t>
            </a:r>
            <a:r>
              <a:rPr lang="ja-JP" altLang="en-US" sz="3200" dirty="0">
                <a:solidFill>
                  <a:srgbClr val="FF0000"/>
                </a:solidFill>
                <a:latin typeface="游ゴシック" panose="020B0400000000000000" pitchFamily="50" charset="-128"/>
                <a:ea typeface="游ゴシック" panose="020B0400000000000000" pitchFamily="50" charset="-128"/>
              </a:rPr>
              <a:t>）</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marL="901700" indent="-54133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観測データ、統計データといった位置　　　　</a:t>
            </a:r>
            <a:endParaRPr lang="en-US" altLang="ja-JP" sz="3200" dirty="0">
              <a:latin typeface="游ゴシック" panose="020B0400000000000000" pitchFamily="50" charset="-128"/>
              <a:ea typeface="游ゴシック" panose="020B0400000000000000" pitchFamily="50" charset="-128"/>
            </a:endParaRPr>
          </a:p>
          <a:p>
            <a:pPr marL="901700" indent="-541338">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情報をもつさまざまなデータとデジタ</a:t>
            </a:r>
            <a:endParaRPr lang="en-US" altLang="ja-JP" sz="3200" dirty="0">
              <a:latin typeface="游ゴシック" panose="020B0400000000000000" pitchFamily="50" charset="-128"/>
              <a:ea typeface="游ゴシック" panose="020B0400000000000000" pitchFamily="50" charset="-128"/>
            </a:endParaRPr>
          </a:p>
          <a:p>
            <a:pPr marL="901700" indent="-541338">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ル地図を結びつけるしくみ</a:t>
            </a:r>
          </a:p>
        </p:txBody>
      </p:sp>
      <p:sp>
        <p:nvSpPr>
          <p:cNvPr id="6" name="スライド番号プレースホルダー 5">
            <a:extLst>
              <a:ext uri="{FF2B5EF4-FFF2-40B4-BE49-F238E27FC236}">
                <a16:creationId xmlns:a16="http://schemas.microsoft.com/office/drawing/2014/main" id="{B6990528-8D69-6728-5847-7463596072D3}"/>
              </a:ext>
            </a:extLst>
          </p:cNvPr>
          <p:cNvSpPr>
            <a:spLocks noGrp="1"/>
          </p:cNvSpPr>
          <p:nvPr>
            <p:ph type="sldNum" sz="quarter" idx="12"/>
          </p:nvPr>
        </p:nvSpPr>
        <p:spPr/>
        <p:txBody>
          <a:bodyPr/>
          <a:lstStyle/>
          <a:p>
            <a:fld id="{4FAB73BC-B049-4115-A692-8D63A059BFB8}" type="slidenum">
              <a:rPr lang="en-US" smtClean="0"/>
              <a:t>4</a:t>
            </a:fld>
            <a:endParaRPr lang="en-US"/>
          </a:p>
        </p:txBody>
      </p:sp>
      <p:sp>
        <p:nvSpPr>
          <p:cNvPr id="8" name="メモ 7"/>
          <p:cNvSpPr/>
          <p:nvPr/>
        </p:nvSpPr>
        <p:spPr>
          <a:xfrm>
            <a:off x="4591766" y="1268413"/>
            <a:ext cx="1764000"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BACCC4A-72CA-0DA2-5399-E3BEE2DECB28}"/>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235E5600-C24E-7E9B-D58D-BE0BCF95726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5D1ED980-5A05-D101-AFFE-866A52871167}"/>
              </a:ext>
            </a:extLst>
          </p:cNvPr>
          <p:cNvSpPr txBox="1"/>
          <p:nvPr/>
        </p:nvSpPr>
        <p:spPr>
          <a:xfrm>
            <a:off x="210667" y="72128"/>
            <a:ext cx="6641237" cy="584775"/>
          </a:xfrm>
          <a:prstGeom prst="rect">
            <a:avLst/>
          </a:prstGeom>
          <a:noFill/>
        </p:spPr>
        <p:txBody>
          <a:bodyPr wrap="square" rtlCol="0">
            <a:spAutoFit/>
          </a:bodyPr>
          <a:lstStyle/>
          <a:p>
            <a:r>
              <a:rPr lang="ja-JP" altLang="en-US" sz="3200" b="1" dirty="0">
                <a:latin typeface="游ゴシック" panose="020B0400000000000000" pitchFamily="50" charset="-128"/>
                <a:ea typeface="游ゴシック" panose="020B0400000000000000" pitchFamily="50" charset="-128"/>
              </a:rPr>
              <a:t>身の回りにあるデジタル地図と</a:t>
            </a:r>
            <a:r>
              <a:rPr lang="en-US" altLang="ja-JP" sz="3200" b="1" dirty="0">
                <a:latin typeface="游ゴシック" panose="020B0400000000000000" pitchFamily="50" charset="-128"/>
                <a:ea typeface="游ゴシック" panose="020B0400000000000000" pitchFamily="50" charset="-128"/>
              </a:rPr>
              <a:t>GIS</a:t>
            </a:r>
            <a:endParaRPr lang="ja-JP" altLang="ja-JP" sz="3200" b="1" dirty="0">
              <a:latin typeface="游ゴシック" panose="020B0400000000000000" pitchFamily="50" charset="-128"/>
              <a:ea typeface="游ゴシック" panose="020B0400000000000000" pitchFamily="50" charset="-128"/>
            </a:endParaRPr>
          </a:p>
        </p:txBody>
      </p:sp>
      <p:sp>
        <p:nvSpPr>
          <p:cNvPr id="4" name="メモ 7">
            <a:extLst>
              <a:ext uri="{FF2B5EF4-FFF2-40B4-BE49-F238E27FC236}">
                <a16:creationId xmlns:a16="http://schemas.microsoft.com/office/drawing/2014/main" id="{48DF6C5F-F7EF-33ED-AA5A-0F0DE77B694B}"/>
              </a:ext>
            </a:extLst>
          </p:cNvPr>
          <p:cNvSpPr/>
          <p:nvPr/>
        </p:nvSpPr>
        <p:spPr>
          <a:xfrm>
            <a:off x="1777408" y="3199703"/>
            <a:ext cx="4591182"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861642BA-E462-5941-09F5-8F801B126514}"/>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30970964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2C632-22B7-91A4-2B91-7E228E781612}"/>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5DAF6F49-2DE0-AD5B-8939-283D51F0E0E6}"/>
              </a:ext>
            </a:extLst>
          </p:cNvPr>
          <p:cNvSpPr txBox="1"/>
          <p:nvPr/>
        </p:nvSpPr>
        <p:spPr>
          <a:xfrm>
            <a:off x="636104" y="5739446"/>
            <a:ext cx="7871792"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図３</a:t>
            </a:r>
            <a:r>
              <a:rPr kumimoji="1" lang="ja-JP" altLang="en-US" sz="2400" dirty="0">
                <a:latin typeface="游ゴシック" panose="020B0400000000000000" pitchFamily="50" charset="-128"/>
                <a:ea typeface="游ゴシック" panose="020B0400000000000000" pitchFamily="50" charset="-128"/>
              </a:rPr>
              <a:t>　</a:t>
            </a:r>
            <a:r>
              <a:rPr lang="en-US" altLang="ja-JP" sz="2400" dirty="0">
                <a:latin typeface="游ゴシック" panose="020B0400000000000000" pitchFamily="50" charset="-128"/>
                <a:ea typeface="游ゴシック" panose="020B0400000000000000" pitchFamily="50" charset="-128"/>
              </a:rPr>
              <a:t>GIS</a:t>
            </a:r>
            <a:r>
              <a:rPr lang="ja-JP" altLang="en-US" sz="2400" dirty="0">
                <a:latin typeface="游ゴシック" panose="020B0400000000000000" pitchFamily="50" charset="-128"/>
                <a:ea typeface="游ゴシック" panose="020B0400000000000000" pitchFamily="50" charset="-128"/>
              </a:rPr>
              <a:t>のしくみ</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93A54A89-F4E8-2DD6-73FC-7BC7399FF221}"/>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F3F4F1ED-236B-4B01-D649-8FAF7BC7DE54}"/>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02621FD3-2498-AA43-9CC6-DBA999F9EA8E}"/>
              </a:ext>
            </a:extLst>
          </p:cNvPr>
          <p:cNvSpPr>
            <a:spLocks noGrp="1"/>
          </p:cNvSpPr>
          <p:nvPr>
            <p:ph type="sldNum" sz="quarter" idx="12"/>
          </p:nvPr>
        </p:nvSpPr>
        <p:spPr/>
        <p:txBody>
          <a:bodyPr/>
          <a:lstStyle/>
          <a:p>
            <a:fld id="{4FAB73BC-B049-4115-A692-8D63A059BFB8}" type="slidenum">
              <a:rPr lang="en-US" smtClean="0"/>
              <a:t>5</a:t>
            </a:fld>
            <a:endParaRPr lang="en-US"/>
          </a:p>
        </p:txBody>
      </p:sp>
      <p:sp>
        <p:nvSpPr>
          <p:cNvPr id="2" name="テキスト ボックス 1">
            <a:extLst>
              <a:ext uri="{FF2B5EF4-FFF2-40B4-BE49-F238E27FC236}">
                <a16:creationId xmlns:a16="http://schemas.microsoft.com/office/drawing/2014/main" id="{51500F2A-CD48-9A05-4A40-6E4EEBC44358}"/>
              </a:ext>
            </a:extLst>
          </p:cNvPr>
          <p:cNvSpPr txBox="1"/>
          <p:nvPr/>
        </p:nvSpPr>
        <p:spPr>
          <a:xfrm>
            <a:off x="210667" y="72128"/>
            <a:ext cx="6709061" cy="584775"/>
          </a:xfrm>
          <a:prstGeom prst="rect">
            <a:avLst/>
          </a:prstGeom>
          <a:noFill/>
        </p:spPr>
        <p:txBody>
          <a:bodyPr wrap="square" rtlCol="0">
            <a:spAutoFit/>
          </a:bodyPr>
          <a:lstStyle/>
          <a:p>
            <a:r>
              <a:rPr lang="ja-JP" altLang="en-US" sz="3200" b="1" dirty="0">
                <a:latin typeface="游ゴシック" panose="020B0400000000000000" pitchFamily="50" charset="-128"/>
                <a:ea typeface="游ゴシック" panose="020B0400000000000000" pitchFamily="50" charset="-128"/>
              </a:rPr>
              <a:t>身の回りにあるデジタル地図と</a:t>
            </a:r>
            <a:r>
              <a:rPr lang="en-US" altLang="ja-JP" sz="3200" b="1" dirty="0">
                <a:latin typeface="游ゴシック" panose="020B0400000000000000" pitchFamily="50" charset="-128"/>
                <a:ea typeface="游ゴシック" panose="020B0400000000000000" pitchFamily="50" charset="-128"/>
              </a:rPr>
              <a:t>GIS</a:t>
            </a:r>
            <a:endParaRPr lang="ja-JP" altLang="ja-JP" sz="3200" b="1" dirty="0">
              <a:latin typeface="游ゴシック" panose="020B0400000000000000" pitchFamily="50" charset="-128"/>
              <a:ea typeface="游ゴシック" panose="020B0400000000000000" pitchFamily="50" charset="-128"/>
            </a:endParaRPr>
          </a:p>
        </p:txBody>
      </p:sp>
      <p:pic>
        <p:nvPicPr>
          <p:cNvPr id="8" name="図 7">
            <a:extLst>
              <a:ext uri="{FF2B5EF4-FFF2-40B4-BE49-F238E27FC236}">
                <a16:creationId xmlns:a16="http://schemas.microsoft.com/office/drawing/2014/main" id="{38713D3B-C238-CFE2-574E-A00B058672E4}"/>
              </a:ext>
            </a:extLst>
          </p:cNvPr>
          <p:cNvPicPr>
            <a:picLocks noChangeAspect="1"/>
          </p:cNvPicPr>
          <p:nvPr/>
        </p:nvPicPr>
        <p:blipFill>
          <a:blip r:embed="rId2"/>
          <a:stretch>
            <a:fillRect/>
          </a:stretch>
        </p:blipFill>
        <p:spPr>
          <a:xfrm>
            <a:off x="2786643" y="959564"/>
            <a:ext cx="3570713" cy="4779882"/>
          </a:xfrm>
          <a:prstGeom prst="rect">
            <a:avLst/>
          </a:prstGeom>
        </p:spPr>
      </p:pic>
      <p:sp>
        <p:nvSpPr>
          <p:cNvPr id="6" name="テキスト ボックス 5">
            <a:extLst>
              <a:ext uri="{FF2B5EF4-FFF2-40B4-BE49-F238E27FC236}">
                <a16:creationId xmlns:a16="http://schemas.microsoft.com/office/drawing/2014/main" id="{3AD2CBAC-8959-5971-B2C6-C5C3DD3F3A5D}"/>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153734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F8F8DC-83BE-5C32-10C8-861466F7263A}"/>
            </a:ext>
          </a:extLst>
        </p:cNvPr>
        <p:cNvGrpSpPr/>
        <p:nvPr/>
      </p:nvGrpSpPr>
      <p:grpSpPr>
        <a:xfrm>
          <a:off x="0" y="0"/>
          <a:ext cx="0" cy="0"/>
          <a:chOff x="0" y="0"/>
          <a:chExt cx="0" cy="0"/>
        </a:xfrm>
      </p:grpSpPr>
      <p:sp>
        <p:nvSpPr>
          <p:cNvPr id="5" name="テキスト ボックス 4">
            <a:extLst>
              <a:ext uri="{FF2B5EF4-FFF2-40B4-BE49-F238E27FC236}">
                <a16:creationId xmlns:a16="http://schemas.microsoft.com/office/drawing/2014/main" id="{3ECF6A40-BA18-4F4E-3864-28CF5FC72F86}"/>
              </a:ext>
            </a:extLst>
          </p:cNvPr>
          <p:cNvSpPr txBox="1"/>
          <p:nvPr/>
        </p:nvSpPr>
        <p:spPr>
          <a:xfrm>
            <a:off x="636104" y="5575935"/>
            <a:ext cx="7871792" cy="461665"/>
          </a:xfrm>
          <a:prstGeom prst="rect">
            <a:avLst/>
          </a:prstGeom>
          <a:noFill/>
        </p:spPr>
        <p:txBody>
          <a:bodyPr wrap="square" rtlCol="0">
            <a:spAutoFit/>
          </a:bodyPr>
          <a:lstStyle/>
          <a:p>
            <a:pPr algn="ctr"/>
            <a:r>
              <a:rPr lang="ja-JP" altLang="en-US" sz="2400" dirty="0">
                <a:latin typeface="游ゴシック" panose="020B0400000000000000" pitchFamily="50" charset="-128"/>
                <a:ea typeface="游ゴシック" panose="020B0400000000000000" pitchFamily="50" charset="-128"/>
              </a:rPr>
              <a:t>図４</a:t>
            </a:r>
            <a:r>
              <a:rPr kumimoji="1" lang="ja-JP" altLang="en-US" sz="2400" dirty="0">
                <a:latin typeface="游ゴシック" panose="020B0400000000000000" pitchFamily="50" charset="-128"/>
                <a:ea typeface="游ゴシック" panose="020B0400000000000000" pitchFamily="50" charset="-128"/>
              </a:rPr>
              <a:t>　</a:t>
            </a:r>
            <a:r>
              <a:rPr lang="en-US" altLang="ja-JP" sz="2400" dirty="0">
                <a:latin typeface="游ゴシック" panose="020B0400000000000000" pitchFamily="50" charset="-128"/>
                <a:ea typeface="游ゴシック" panose="020B0400000000000000" pitchFamily="50" charset="-128"/>
              </a:rPr>
              <a:t>GIS</a:t>
            </a:r>
            <a:r>
              <a:rPr lang="ja-JP" altLang="en-US" sz="2400" dirty="0">
                <a:latin typeface="游ゴシック" panose="020B0400000000000000" pitchFamily="50" charset="-128"/>
                <a:ea typeface="游ゴシック" panose="020B0400000000000000" pitchFamily="50" charset="-128"/>
              </a:rPr>
              <a:t>を用いてつくられた立体的なメッシュマップ</a:t>
            </a:r>
            <a:endParaRPr kumimoji="1" lang="en-US" altLang="ja-JP" sz="2400" dirty="0">
              <a:latin typeface="游ゴシック" panose="020B0400000000000000" pitchFamily="50" charset="-128"/>
              <a:ea typeface="游ゴシック" panose="020B0400000000000000" pitchFamily="50" charset="-128"/>
            </a:endParaRPr>
          </a:p>
        </p:txBody>
      </p:sp>
      <p:sp>
        <p:nvSpPr>
          <p:cNvPr id="3" name="動作設定ボタン: 戻る/前へ 2">
            <a:hlinkClick r:id="" action="ppaction://hlinkshowjump?jump=previousslide" highlightClick="1"/>
            <a:extLst>
              <a:ext uri="{FF2B5EF4-FFF2-40B4-BE49-F238E27FC236}">
                <a16:creationId xmlns:a16="http://schemas.microsoft.com/office/drawing/2014/main" id="{4553E6E4-95EB-1F92-ADCA-74E5B8E39D50}"/>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4" name="動作設定ボタン: 進む/次へ 3">
            <a:hlinkClick r:id="" action="ppaction://hlinkshowjump?jump=nextslide" highlightClick="1"/>
            <a:extLst>
              <a:ext uri="{FF2B5EF4-FFF2-40B4-BE49-F238E27FC236}">
                <a16:creationId xmlns:a16="http://schemas.microsoft.com/office/drawing/2014/main" id="{829D7851-5469-D8C8-2309-29260682D239}"/>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14" name="スライド番号プレースホルダー 13">
            <a:extLst>
              <a:ext uri="{FF2B5EF4-FFF2-40B4-BE49-F238E27FC236}">
                <a16:creationId xmlns:a16="http://schemas.microsoft.com/office/drawing/2014/main" id="{66CA2BEB-7AAD-297B-8F3B-B6423259DA82}"/>
              </a:ext>
            </a:extLst>
          </p:cNvPr>
          <p:cNvSpPr>
            <a:spLocks noGrp="1"/>
          </p:cNvSpPr>
          <p:nvPr>
            <p:ph type="sldNum" sz="quarter" idx="12"/>
          </p:nvPr>
        </p:nvSpPr>
        <p:spPr/>
        <p:txBody>
          <a:bodyPr/>
          <a:lstStyle/>
          <a:p>
            <a:fld id="{4FAB73BC-B049-4115-A692-8D63A059BFB8}" type="slidenum">
              <a:rPr lang="en-US" smtClean="0"/>
              <a:t>6</a:t>
            </a:fld>
            <a:endParaRPr lang="en-US"/>
          </a:p>
        </p:txBody>
      </p:sp>
      <p:sp>
        <p:nvSpPr>
          <p:cNvPr id="2" name="テキスト ボックス 1">
            <a:extLst>
              <a:ext uri="{FF2B5EF4-FFF2-40B4-BE49-F238E27FC236}">
                <a16:creationId xmlns:a16="http://schemas.microsoft.com/office/drawing/2014/main" id="{49BF60CF-66B0-8048-A561-ACEA6C16D56F}"/>
              </a:ext>
            </a:extLst>
          </p:cNvPr>
          <p:cNvSpPr txBox="1"/>
          <p:nvPr/>
        </p:nvSpPr>
        <p:spPr>
          <a:xfrm>
            <a:off x="210667" y="72128"/>
            <a:ext cx="6709061" cy="584775"/>
          </a:xfrm>
          <a:prstGeom prst="rect">
            <a:avLst/>
          </a:prstGeom>
          <a:noFill/>
        </p:spPr>
        <p:txBody>
          <a:bodyPr wrap="square" rtlCol="0">
            <a:spAutoFit/>
          </a:bodyPr>
          <a:lstStyle/>
          <a:p>
            <a:r>
              <a:rPr lang="ja-JP" altLang="en-US" sz="3200" b="1" dirty="0">
                <a:latin typeface="游ゴシック" panose="020B0400000000000000" pitchFamily="50" charset="-128"/>
                <a:ea typeface="游ゴシック" panose="020B0400000000000000" pitchFamily="50" charset="-128"/>
              </a:rPr>
              <a:t>身の回りにあるデジタル地図と</a:t>
            </a:r>
            <a:r>
              <a:rPr lang="en-US" altLang="ja-JP" sz="3200" b="1" dirty="0">
                <a:latin typeface="游ゴシック" panose="020B0400000000000000" pitchFamily="50" charset="-128"/>
                <a:ea typeface="游ゴシック" panose="020B0400000000000000" pitchFamily="50" charset="-128"/>
              </a:rPr>
              <a:t>GIS</a:t>
            </a:r>
            <a:endParaRPr lang="ja-JP" altLang="ja-JP" sz="3200" b="1" dirty="0">
              <a:latin typeface="游ゴシック" panose="020B0400000000000000" pitchFamily="50" charset="-128"/>
              <a:ea typeface="游ゴシック" panose="020B0400000000000000" pitchFamily="50" charset="-128"/>
            </a:endParaRPr>
          </a:p>
        </p:txBody>
      </p:sp>
      <p:pic>
        <p:nvPicPr>
          <p:cNvPr id="7" name="図 6">
            <a:extLst>
              <a:ext uri="{FF2B5EF4-FFF2-40B4-BE49-F238E27FC236}">
                <a16:creationId xmlns:a16="http://schemas.microsoft.com/office/drawing/2014/main" id="{FCFC88D2-8664-1FA5-0F34-4359C04A834E}"/>
              </a:ext>
            </a:extLst>
          </p:cNvPr>
          <p:cNvPicPr>
            <a:picLocks noChangeAspect="1"/>
          </p:cNvPicPr>
          <p:nvPr/>
        </p:nvPicPr>
        <p:blipFill>
          <a:blip r:embed="rId2"/>
          <a:stretch>
            <a:fillRect/>
          </a:stretch>
        </p:blipFill>
        <p:spPr>
          <a:xfrm>
            <a:off x="520861" y="1324154"/>
            <a:ext cx="8102278" cy="4209691"/>
          </a:xfrm>
          <a:prstGeom prst="rect">
            <a:avLst/>
          </a:prstGeom>
        </p:spPr>
      </p:pic>
      <p:sp>
        <p:nvSpPr>
          <p:cNvPr id="6" name="テキスト ボックス 5">
            <a:extLst>
              <a:ext uri="{FF2B5EF4-FFF2-40B4-BE49-F238E27FC236}">
                <a16:creationId xmlns:a16="http://schemas.microsoft.com/office/drawing/2014/main" id="{1627DCC8-E20A-C121-D13E-FFF609391080}"/>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41384953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BC7D7B-37C8-22C2-5280-9E5216CEA843}"/>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D01E0C1B-8DA3-F3CE-63C6-8890E8526900}"/>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コンビニエンスストアや介護施設の進出計画</a:t>
            </a:r>
          </a:p>
          <a:p>
            <a:pPr marL="92075" indent="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類似する施設の位置や周辺住民の年齢・性　　</a:t>
            </a:r>
            <a:endParaRPr lang="en-US" altLang="ja-JP" sz="3200" dirty="0">
              <a:latin typeface="游ゴシック" panose="020B0400000000000000" pitchFamily="50" charset="-128"/>
              <a:ea typeface="游ゴシック" panose="020B0400000000000000" pitchFamily="50" charset="-128"/>
            </a:endParaRPr>
          </a:p>
          <a:p>
            <a:pPr marL="92075" indent="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別などの情報</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地方自治体</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上下水道や道路の管理の電子化</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GIS</a:t>
            </a:r>
            <a:r>
              <a:rPr lang="ja-JP" altLang="en-US" sz="3200" dirty="0">
                <a:latin typeface="游ゴシック" panose="020B0400000000000000" pitchFamily="50" charset="-128"/>
                <a:ea typeface="游ゴシック" panose="020B0400000000000000" pitchFamily="50" charset="-128"/>
              </a:rPr>
              <a:t>で統一的に管理</a:t>
            </a:r>
          </a:p>
        </p:txBody>
      </p:sp>
      <p:sp>
        <p:nvSpPr>
          <p:cNvPr id="6" name="スライド番号プレースホルダー 5">
            <a:extLst>
              <a:ext uri="{FF2B5EF4-FFF2-40B4-BE49-F238E27FC236}">
                <a16:creationId xmlns:a16="http://schemas.microsoft.com/office/drawing/2014/main" id="{EE89EAA1-047C-DFD5-DFF9-5A4EE6AE7628}"/>
              </a:ext>
            </a:extLst>
          </p:cNvPr>
          <p:cNvSpPr>
            <a:spLocks noGrp="1"/>
          </p:cNvSpPr>
          <p:nvPr>
            <p:ph type="sldNum" sz="quarter" idx="12"/>
          </p:nvPr>
        </p:nvSpPr>
        <p:spPr/>
        <p:txBody>
          <a:bodyPr/>
          <a:lstStyle/>
          <a:p>
            <a:fld id="{4FAB73BC-B049-4115-A692-8D63A059BFB8}" type="slidenum">
              <a:rPr lang="en-US" smtClean="0"/>
              <a:t>7</a:t>
            </a:fld>
            <a:endParaRPr 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46678BE3-FA8E-40F7-6F6E-3525B7228163}"/>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AD61F240-06B1-E943-CA91-C5C9399E21ED}"/>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0AA8DF92-06FE-1D9E-19BE-8EFCA03E16E4}"/>
              </a:ext>
            </a:extLst>
          </p:cNvPr>
          <p:cNvSpPr txBox="1"/>
          <p:nvPr/>
        </p:nvSpPr>
        <p:spPr>
          <a:xfrm>
            <a:off x="210667" y="72128"/>
            <a:ext cx="6641237" cy="646331"/>
          </a:xfrm>
          <a:prstGeom prst="rect">
            <a:avLst/>
          </a:prstGeom>
          <a:noFill/>
        </p:spPr>
        <p:txBody>
          <a:bodyPr wrap="square" rtlCol="0">
            <a:spAutoFit/>
          </a:bodyPr>
          <a:lstStyle/>
          <a:p>
            <a:r>
              <a:rPr lang="en-US" altLang="ja-JP" sz="3600" b="1" dirty="0">
                <a:latin typeface="游ゴシック" panose="020B0400000000000000" pitchFamily="50" charset="-128"/>
                <a:ea typeface="游ゴシック" panose="020B0400000000000000" pitchFamily="50" charset="-128"/>
              </a:rPr>
              <a:t>GIS</a:t>
            </a:r>
            <a:r>
              <a:rPr lang="ja-JP" altLang="en-US" sz="3600" b="1" dirty="0">
                <a:latin typeface="游ゴシック" panose="020B0400000000000000" pitchFamily="50" charset="-128"/>
                <a:ea typeface="游ゴシック" panose="020B0400000000000000" pitchFamily="50" charset="-128"/>
              </a:rPr>
              <a:t>のしくみとその活用</a:t>
            </a:r>
            <a:endParaRPr lang="ja-JP" altLang="ja-JP" sz="3600" b="1" dirty="0">
              <a:latin typeface="游ゴシック" panose="020B0400000000000000" pitchFamily="50" charset="-128"/>
              <a:ea typeface="游ゴシック" panose="020B0400000000000000" pitchFamily="50" charset="-128"/>
            </a:endParaRPr>
          </a:p>
        </p:txBody>
      </p:sp>
      <p:sp>
        <p:nvSpPr>
          <p:cNvPr id="4" name="テキスト ボックス 3">
            <a:extLst>
              <a:ext uri="{FF2B5EF4-FFF2-40B4-BE49-F238E27FC236}">
                <a16:creationId xmlns:a16="http://schemas.microsoft.com/office/drawing/2014/main" id="{6B4C6CCF-3F90-E539-431F-097C8A6C1D5C}"/>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125849172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16038B-D152-4678-010D-223FC504A92A}"/>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ADCB9949-AA86-5D48-9BD9-1F9A0950C6CB}"/>
              </a:ext>
            </a:extLst>
          </p:cNvPr>
          <p:cNvSpPr>
            <a:spLocks noGrp="1"/>
          </p:cNvSpPr>
          <p:nvPr>
            <p:ph idx="4294967295"/>
          </p:nvPr>
        </p:nvSpPr>
        <p:spPr>
          <a:xfrm>
            <a:off x="431800" y="1268413"/>
            <a:ext cx="8280400" cy="5018723"/>
          </a:xfrm>
        </p:spPr>
        <p:txBody>
          <a:bodyPr lIns="0" tIns="0" rIns="0" bIns="0">
            <a:noAutofit/>
          </a:bodyPr>
          <a:lstStyle/>
          <a:p>
            <a:pPr marL="2959100" indent="-29591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・③ </a:t>
            </a:r>
            <a:r>
              <a:rPr lang="en-US" altLang="ja-JP" sz="3200" dirty="0" err="1">
                <a:solidFill>
                  <a:srgbClr val="FF0000"/>
                </a:solidFill>
                <a:latin typeface="游ゴシック" panose="020B0400000000000000" pitchFamily="50" charset="-128"/>
                <a:ea typeface="游ゴシック" panose="020B0400000000000000" pitchFamily="50" charset="-128"/>
              </a:rPr>
              <a:t>WebGIS</a:t>
            </a:r>
            <a:r>
              <a:rPr lang="en-US" altLang="ja-JP" sz="3200" dirty="0">
                <a:latin typeface="游ゴシック" panose="020B0400000000000000" pitchFamily="50" charset="-128"/>
                <a:ea typeface="游ゴシック" panose="020B0400000000000000" pitchFamily="50" charset="-128"/>
              </a:rPr>
              <a:t> …</a:t>
            </a:r>
            <a:r>
              <a:rPr lang="ja-JP" altLang="en-US" sz="3200" dirty="0">
                <a:latin typeface="游ゴシック" panose="020B0400000000000000" pitchFamily="50" charset="-128"/>
                <a:ea typeface="游ゴシック" panose="020B0400000000000000" pitchFamily="50" charset="-128"/>
              </a:rPr>
              <a:t>誰でも自由に</a:t>
            </a:r>
            <a:r>
              <a:rPr lang="en-US" altLang="ja-JP" sz="3200" dirty="0">
                <a:latin typeface="游ゴシック" panose="020B0400000000000000" pitchFamily="50" charset="-128"/>
                <a:ea typeface="游ゴシック" panose="020B0400000000000000" pitchFamily="50" charset="-128"/>
              </a:rPr>
              <a:t>Web</a:t>
            </a:r>
            <a:r>
              <a:rPr lang="ja-JP" altLang="en-US" sz="3200" dirty="0">
                <a:latin typeface="游ゴシック" panose="020B0400000000000000" pitchFamily="50" charset="-128"/>
                <a:ea typeface="游ゴシック" panose="020B0400000000000000" pitchFamily="50" charset="-128"/>
              </a:rPr>
              <a:t>上でデジタル地図を活用できる</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例）④ </a:t>
            </a:r>
            <a:r>
              <a:rPr lang="ja-JP" altLang="en-US" sz="3200" dirty="0">
                <a:solidFill>
                  <a:srgbClr val="FF0000"/>
                </a:solidFill>
                <a:latin typeface="游ゴシック" panose="020B0400000000000000" pitchFamily="50" charset="-128"/>
                <a:ea typeface="游ゴシック" panose="020B0400000000000000" pitchFamily="50" charset="-128"/>
              </a:rPr>
              <a:t>地理院地図</a:t>
            </a:r>
            <a:r>
              <a:rPr lang="ja-JP" altLang="en-US" sz="3200" dirty="0">
                <a:latin typeface="游ゴシック" panose="020B0400000000000000" pitchFamily="50" charset="-128"/>
                <a:ea typeface="游ゴシック" panose="020B0400000000000000" pitchFamily="50" charset="-128"/>
              </a:rPr>
              <a:t> </a:t>
            </a:r>
            <a:endParaRPr lang="en-US" altLang="ja-JP" sz="3200" dirty="0">
              <a:latin typeface="游ゴシック" panose="020B0400000000000000" pitchFamily="50" charset="-128"/>
              <a:ea typeface="游ゴシック" panose="020B0400000000000000" pitchFamily="50" charset="-128"/>
            </a:endParaRPr>
          </a:p>
          <a:p>
            <a:pPr marL="1609725" indent="-1609725">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過去から現在までの⑤ </a:t>
            </a:r>
            <a:r>
              <a:rPr lang="ja-JP" altLang="en-US" sz="3200" dirty="0">
                <a:solidFill>
                  <a:srgbClr val="FF0000"/>
                </a:solidFill>
                <a:latin typeface="游ゴシック" panose="020B0400000000000000" pitchFamily="50" charset="-128"/>
                <a:ea typeface="游ゴシック" panose="020B0400000000000000" pitchFamily="50" charset="-128"/>
              </a:rPr>
              <a:t>空中写真 </a:t>
            </a:r>
            <a:r>
              <a:rPr lang="ja-JP" altLang="en-US" sz="3200" dirty="0">
                <a:latin typeface="游ゴシック" panose="020B0400000000000000" pitchFamily="50" charset="-128"/>
                <a:ea typeface="游ゴシック" panose="020B0400000000000000" pitchFamily="50" charset="-128"/>
              </a:rPr>
              <a:t>や土地条件図などを地形図上に重ねて表現できる</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例）⑥ </a:t>
            </a:r>
            <a:r>
              <a:rPr lang="ja-JP" altLang="en-US" sz="3200" dirty="0">
                <a:solidFill>
                  <a:srgbClr val="FF0000"/>
                </a:solidFill>
                <a:latin typeface="游ゴシック" panose="020B0400000000000000" pitchFamily="50" charset="-128"/>
                <a:ea typeface="游ゴシック" panose="020B0400000000000000" pitchFamily="50" charset="-128"/>
              </a:rPr>
              <a:t>地図で見る統計（</a:t>
            </a:r>
            <a:r>
              <a:rPr lang="en-US" altLang="ja-JP" sz="3200" dirty="0" err="1">
                <a:solidFill>
                  <a:srgbClr val="FF0000"/>
                </a:solidFill>
                <a:latin typeface="游ゴシック" panose="020B0400000000000000" pitchFamily="50" charset="-128"/>
                <a:ea typeface="游ゴシック" panose="020B0400000000000000" pitchFamily="50" charset="-128"/>
              </a:rPr>
              <a:t>jSTAT</a:t>
            </a:r>
            <a:r>
              <a:rPr lang="en-US" altLang="ja-JP" sz="3200" dirty="0">
                <a:solidFill>
                  <a:srgbClr val="FF0000"/>
                </a:solidFill>
                <a:latin typeface="游ゴシック" panose="020B0400000000000000" pitchFamily="50" charset="-128"/>
                <a:ea typeface="游ゴシック" panose="020B0400000000000000" pitchFamily="50" charset="-128"/>
              </a:rPr>
              <a:t> MAP</a:t>
            </a:r>
            <a:r>
              <a:rPr lang="ja-JP" altLang="en-US" sz="3200" dirty="0">
                <a:solidFill>
                  <a:srgbClr val="FF0000"/>
                </a:solidFill>
                <a:latin typeface="游ゴシック" panose="020B0400000000000000" pitchFamily="50" charset="-128"/>
                <a:ea typeface="游ゴシック" panose="020B0400000000000000" pitchFamily="50" charset="-128"/>
              </a:rPr>
              <a:t>）</a:t>
            </a:r>
            <a:endParaRPr lang="en-US" altLang="ja-JP" sz="3200" dirty="0">
              <a:solidFill>
                <a:srgbClr val="FF0000"/>
              </a:solidFill>
              <a:latin typeface="游ゴシック" panose="020B0400000000000000" pitchFamily="50" charset="-128"/>
              <a:ea typeface="游ゴシック" panose="020B0400000000000000" pitchFamily="50" charset="-128"/>
            </a:endParaRPr>
          </a:p>
          <a:p>
            <a:pPr marL="1609725" indent="-1609725">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統計データをもとに日本国内の統計地図を作成することができる</a:t>
            </a:r>
          </a:p>
        </p:txBody>
      </p:sp>
      <p:sp>
        <p:nvSpPr>
          <p:cNvPr id="6" name="スライド番号プレースホルダー 5">
            <a:extLst>
              <a:ext uri="{FF2B5EF4-FFF2-40B4-BE49-F238E27FC236}">
                <a16:creationId xmlns:a16="http://schemas.microsoft.com/office/drawing/2014/main" id="{228D96CD-867A-F0B3-5288-14D97E3832F7}"/>
              </a:ext>
            </a:extLst>
          </p:cNvPr>
          <p:cNvSpPr>
            <a:spLocks noGrp="1"/>
          </p:cNvSpPr>
          <p:nvPr>
            <p:ph type="sldNum" sz="quarter" idx="12"/>
          </p:nvPr>
        </p:nvSpPr>
        <p:spPr/>
        <p:txBody>
          <a:bodyPr/>
          <a:lstStyle/>
          <a:p>
            <a:fld id="{4FAB73BC-B049-4115-A692-8D63A059BFB8}" type="slidenum">
              <a:rPr lang="en-US" smtClean="0"/>
              <a:t>8</a:t>
            </a:fld>
            <a:endParaRPr lang="en-US"/>
          </a:p>
        </p:txBody>
      </p:sp>
      <p:sp>
        <p:nvSpPr>
          <p:cNvPr id="8" name="メモ 7">
            <a:extLst>
              <a:ext uri="{FF2B5EF4-FFF2-40B4-BE49-F238E27FC236}">
                <a16:creationId xmlns:a16="http://schemas.microsoft.com/office/drawing/2014/main" id="{A2330620-BD81-A454-CF6B-46B1CF9C872D}"/>
              </a:ext>
            </a:extLst>
          </p:cNvPr>
          <p:cNvSpPr/>
          <p:nvPr/>
        </p:nvSpPr>
        <p:spPr>
          <a:xfrm>
            <a:off x="1320332" y="1268413"/>
            <a:ext cx="1639435"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C5DDEEBF-2AB8-067C-88A8-B18622624D71}"/>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D3CBE0AD-BDC7-80EF-2B72-C6D13964917C}"/>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95EEF770-B36D-E433-7CEF-F05F957F845F}"/>
              </a:ext>
            </a:extLst>
          </p:cNvPr>
          <p:cNvSpPr txBox="1"/>
          <p:nvPr/>
        </p:nvSpPr>
        <p:spPr>
          <a:xfrm>
            <a:off x="210667" y="72128"/>
            <a:ext cx="6641237" cy="646331"/>
          </a:xfrm>
          <a:prstGeom prst="rect">
            <a:avLst/>
          </a:prstGeom>
          <a:noFill/>
        </p:spPr>
        <p:txBody>
          <a:bodyPr wrap="square" rtlCol="0">
            <a:spAutoFit/>
          </a:bodyPr>
          <a:lstStyle/>
          <a:p>
            <a:r>
              <a:rPr lang="en-US" altLang="ja-JP" sz="3600" b="1" dirty="0">
                <a:latin typeface="游ゴシック" panose="020B0400000000000000" pitchFamily="50" charset="-128"/>
                <a:ea typeface="游ゴシック" panose="020B0400000000000000" pitchFamily="50" charset="-128"/>
              </a:rPr>
              <a:t>GIS</a:t>
            </a:r>
            <a:r>
              <a:rPr lang="ja-JP" altLang="en-US" sz="3600" b="1" dirty="0">
                <a:latin typeface="游ゴシック" panose="020B0400000000000000" pitchFamily="50" charset="-128"/>
                <a:ea typeface="游ゴシック" panose="020B0400000000000000" pitchFamily="50" charset="-128"/>
              </a:rPr>
              <a:t>のしくみとその活用</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7">
            <a:extLst>
              <a:ext uri="{FF2B5EF4-FFF2-40B4-BE49-F238E27FC236}">
                <a16:creationId xmlns:a16="http://schemas.microsoft.com/office/drawing/2014/main" id="{3697DF73-F5BE-5B7B-7701-B07D9B2AF6A6}"/>
              </a:ext>
            </a:extLst>
          </p:cNvPr>
          <p:cNvSpPr/>
          <p:nvPr/>
        </p:nvSpPr>
        <p:spPr>
          <a:xfrm>
            <a:off x="2140049" y="2252897"/>
            <a:ext cx="2095067"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メモ 7">
            <a:extLst>
              <a:ext uri="{FF2B5EF4-FFF2-40B4-BE49-F238E27FC236}">
                <a16:creationId xmlns:a16="http://schemas.microsoft.com/office/drawing/2014/main" id="{DCDFFFCC-7B94-3DEB-5F7D-E8DCE5F0517E}"/>
              </a:ext>
            </a:extLst>
          </p:cNvPr>
          <p:cNvSpPr/>
          <p:nvPr/>
        </p:nvSpPr>
        <p:spPr>
          <a:xfrm>
            <a:off x="6202713" y="2687426"/>
            <a:ext cx="1738130"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メモ 7">
            <a:extLst>
              <a:ext uri="{FF2B5EF4-FFF2-40B4-BE49-F238E27FC236}">
                <a16:creationId xmlns:a16="http://schemas.microsoft.com/office/drawing/2014/main" id="{F771B743-224D-C7AC-5AA0-FC7E0489560E}"/>
              </a:ext>
            </a:extLst>
          </p:cNvPr>
          <p:cNvSpPr/>
          <p:nvPr/>
        </p:nvSpPr>
        <p:spPr>
          <a:xfrm>
            <a:off x="2140049" y="4170574"/>
            <a:ext cx="5800794"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テキスト ボックス 9">
            <a:extLst>
              <a:ext uri="{FF2B5EF4-FFF2-40B4-BE49-F238E27FC236}">
                <a16:creationId xmlns:a16="http://schemas.microsoft.com/office/drawing/2014/main" id="{F65BD7F0-8187-DD16-D34A-16422B3A1BF8}"/>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96814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53" presetClass="exit" presetSubtype="32" fill="hold" grpId="0" nodeType="clickEffect">
                                  <p:stCondLst>
                                    <p:cond delay="0"/>
                                  </p:stCondLst>
                                  <p:childTnLst>
                                    <p:anim calcmode="lin" valueType="num">
                                      <p:cBhvr>
                                        <p:cTn id="20" dur="500"/>
                                        <p:tgtEl>
                                          <p:spTgt spid="7"/>
                                        </p:tgtEl>
                                        <p:attrNameLst>
                                          <p:attrName>ppt_w</p:attrName>
                                        </p:attrNameLst>
                                      </p:cBhvr>
                                      <p:tavLst>
                                        <p:tav tm="0">
                                          <p:val>
                                            <p:strVal val="ppt_w"/>
                                          </p:val>
                                        </p:tav>
                                        <p:tav tm="100000">
                                          <p:val>
                                            <p:fltVal val="0"/>
                                          </p:val>
                                        </p:tav>
                                      </p:tavLst>
                                    </p:anim>
                                    <p:anim calcmode="lin" valueType="num">
                                      <p:cBhvr>
                                        <p:cTn id="21" dur="500"/>
                                        <p:tgtEl>
                                          <p:spTgt spid="7"/>
                                        </p:tgtEl>
                                        <p:attrNameLst>
                                          <p:attrName>ppt_h</p:attrName>
                                        </p:attrNameLst>
                                      </p:cBhvr>
                                      <p:tavLst>
                                        <p:tav tm="0">
                                          <p:val>
                                            <p:strVal val="ppt_h"/>
                                          </p:val>
                                        </p:tav>
                                        <p:tav tm="100000">
                                          <p:val>
                                            <p:fltVal val="0"/>
                                          </p:val>
                                        </p:tav>
                                      </p:tavLst>
                                    </p:anim>
                                    <p:animEffect transition="out" filter="fade">
                                      <p:cBhvr>
                                        <p:cTn id="22" dur="500"/>
                                        <p:tgtEl>
                                          <p:spTgt spid="7"/>
                                        </p:tgtEl>
                                      </p:cBhvr>
                                    </p:animEffect>
                                    <p:set>
                                      <p:cBhvr>
                                        <p:cTn id="23" dur="1" fill="hold">
                                          <p:stCondLst>
                                            <p:cond delay="499"/>
                                          </p:stCondLst>
                                        </p:cTn>
                                        <p:tgtEl>
                                          <p:spTgt spid="7"/>
                                        </p:tgtEl>
                                        <p:attrNameLst>
                                          <p:attrName>style.visibility</p:attrName>
                                        </p:attrNameLst>
                                      </p:cBhvr>
                                      <p:to>
                                        <p:strVal val="hidden"/>
                                      </p:to>
                                    </p:set>
                                  </p:childTnLst>
                                </p:cTn>
                              </p:par>
                            </p:childTnLst>
                          </p:cTn>
                        </p:par>
                      </p:childTnLst>
                    </p:cTn>
                  </p:par>
                  <p:par>
                    <p:cTn id="24" fill="hold">
                      <p:stCondLst>
                        <p:cond delay="indefinite"/>
                      </p:stCondLst>
                      <p:childTnLst>
                        <p:par>
                          <p:cTn id="25" fill="hold">
                            <p:stCondLst>
                              <p:cond delay="0"/>
                            </p:stCondLst>
                            <p:childTnLst>
                              <p:par>
                                <p:cTn id="26" presetID="53" presetClass="exit" presetSubtype="32" fill="hold" grpId="0" nodeType="clickEffect">
                                  <p:stCondLst>
                                    <p:cond delay="0"/>
                                  </p:stCondLst>
                                  <p:childTnLst>
                                    <p:anim calcmode="lin" valueType="num">
                                      <p:cBhvr>
                                        <p:cTn id="27" dur="500"/>
                                        <p:tgtEl>
                                          <p:spTgt spid="9"/>
                                        </p:tgtEl>
                                        <p:attrNameLst>
                                          <p:attrName>ppt_w</p:attrName>
                                        </p:attrNameLst>
                                      </p:cBhvr>
                                      <p:tavLst>
                                        <p:tav tm="0">
                                          <p:val>
                                            <p:strVal val="ppt_w"/>
                                          </p:val>
                                        </p:tav>
                                        <p:tav tm="100000">
                                          <p:val>
                                            <p:fltVal val="0"/>
                                          </p:val>
                                        </p:tav>
                                      </p:tavLst>
                                    </p:anim>
                                    <p:anim calcmode="lin" valueType="num">
                                      <p:cBhvr>
                                        <p:cTn id="28" dur="500"/>
                                        <p:tgtEl>
                                          <p:spTgt spid="9"/>
                                        </p:tgtEl>
                                        <p:attrNameLst>
                                          <p:attrName>ppt_h</p:attrName>
                                        </p:attrNameLst>
                                      </p:cBhvr>
                                      <p:tavLst>
                                        <p:tav tm="0">
                                          <p:val>
                                            <p:strVal val="ppt_h"/>
                                          </p:val>
                                        </p:tav>
                                        <p:tav tm="100000">
                                          <p:val>
                                            <p:fltVal val="0"/>
                                          </p:val>
                                        </p:tav>
                                      </p:tavLst>
                                    </p:anim>
                                    <p:animEffect transition="out" filter="fade">
                                      <p:cBhvr>
                                        <p:cTn id="29" dur="500"/>
                                        <p:tgtEl>
                                          <p:spTgt spid="9"/>
                                        </p:tgtEl>
                                      </p:cBhvr>
                                    </p:animEffect>
                                    <p:set>
                                      <p:cBhvr>
                                        <p:cTn id="30"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P spid="7" grpId="0" animBg="1"/>
      <p:bldP spid="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A3809C-D636-64D4-C7D8-79607725D010}"/>
            </a:ext>
          </a:extLst>
        </p:cNvPr>
        <p:cNvGrpSpPr/>
        <p:nvPr/>
      </p:nvGrpSpPr>
      <p:grpSpPr>
        <a:xfrm>
          <a:off x="0" y="0"/>
          <a:ext cx="0" cy="0"/>
          <a:chOff x="0" y="0"/>
          <a:chExt cx="0" cy="0"/>
        </a:xfrm>
      </p:grpSpPr>
      <p:sp>
        <p:nvSpPr>
          <p:cNvPr id="17" name="コンテンツ プレースホルダー 2">
            <a:extLst>
              <a:ext uri="{FF2B5EF4-FFF2-40B4-BE49-F238E27FC236}">
                <a16:creationId xmlns:a16="http://schemas.microsoft.com/office/drawing/2014/main" id="{B9621066-D1DB-1EBC-B894-7BEA5C829BBA}"/>
              </a:ext>
            </a:extLst>
          </p:cNvPr>
          <p:cNvSpPr>
            <a:spLocks noGrp="1"/>
          </p:cNvSpPr>
          <p:nvPr>
            <p:ph idx="4294967295"/>
          </p:nvPr>
        </p:nvSpPr>
        <p:spPr>
          <a:xfrm>
            <a:off x="431800" y="1268413"/>
            <a:ext cx="8280400" cy="5018723"/>
          </a:xfrm>
        </p:spPr>
        <p:txBody>
          <a:bodyPr lIns="0" tIns="0" rIns="0" bIns="0">
            <a:noAutofit/>
          </a:bodyPr>
          <a:lstStyle/>
          <a:p>
            <a:pPr marL="403200" indent="-403200">
              <a:lnSpc>
                <a:spcPct val="100000"/>
              </a:lnSpc>
              <a:spcBef>
                <a:spcPts val="0"/>
              </a:spcBef>
              <a:buNone/>
            </a:pPr>
            <a:r>
              <a:rPr lang="en-US" altLang="ja-JP" sz="3200" dirty="0">
                <a:latin typeface="游ゴシック" panose="020B0400000000000000" pitchFamily="50" charset="-128"/>
                <a:ea typeface="游ゴシック" panose="020B0400000000000000" pitchFamily="50" charset="-128"/>
              </a:rPr>
              <a:t>GIS</a:t>
            </a:r>
            <a:r>
              <a:rPr lang="ja-JP" altLang="en-US" sz="3200" dirty="0">
                <a:latin typeface="游ゴシック" panose="020B0400000000000000" pitchFamily="50" charset="-128"/>
                <a:ea typeface="游ゴシック" panose="020B0400000000000000" pitchFamily="50" charset="-128"/>
              </a:rPr>
              <a:t>では緯度・経度などの位置情報が重要</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・⑦ </a:t>
            </a:r>
            <a:r>
              <a:rPr lang="ja-JP" altLang="en-US" sz="3200" dirty="0">
                <a:solidFill>
                  <a:srgbClr val="FF0000"/>
                </a:solidFill>
                <a:latin typeface="游ゴシック" panose="020B0400000000000000" pitchFamily="50" charset="-128"/>
                <a:ea typeface="游ゴシック" panose="020B0400000000000000" pitchFamily="50" charset="-128"/>
              </a:rPr>
              <a:t>全球測位衛星システム（</a:t>
            </a:r>
            <a:r>
              <a:rPr lang="en-US" altLang="ja-JP" sz="3200" dirty="0">
                <a:solidFill>
                  <a:srgbClr val="FF0000"/>
                </a:solidFill>
                <a:latin typeface="游ゴシック" panose="020B0400000000000000" pitchFamily="50" charset="-128"/>
                <a:ea typeface="游ゴシック" panose="020B0400000000000000" pitchFamily="50" charset="-128"/>
              </a:rPr>
              <a:t>GNSS</a:t>
            </a:r>
            <a:r>
              <a:rPr lang="ja-JP" altLang="en-US" sz="3200" dirty="0">
                <a:solidFill>
                  <a:srgbClr val="FF0000"/>
                </a:solidFill>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 </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例）アメリカ合衆国の⑧ </a:t>
            </a:r>
            <a:r>
              <a:rPr lang="en-US" altLang="ja-JP" sz="3200" dirty="0">
                <a:solidFill>
                  <a:srgbClr val="FF0000"/>
                </a:solidFill>
                <a:latin typeface="游ゴシック" panose="020B0400000000000000" pitchFamily="50" charset="-128"/>
                <a:ea typeface="游ゴシック" panose="020B0400000000000000" pitchFamily="50" charset="-128"/>
              </a:rPr>
              <a:t>GPS</a:t>
            </a:r>
            <a:r>
              <a:rPr lang="en-US" altLang="ja-JP" sz="3200" dirty="0">
                <a:latin typeface="游ゴシック" panose="020B0400000000000000" pitchFamily="50" charset="-128"/>
                <a:ea typeface="游ゴシック" panose="020B0400000000000000" pitchFamily="50" charset="-128"/>
              </a:rPr>
              <a:t> </a:t>
            </a:r>
          </a:p>
          <a:p>
            <a:pPr marL="1612900" indent="-16129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人工衛星の電波を受信することで　</a:t>
            </a:r>
            <a:endParaRPr lang="en-US" altLang="ja-JP" sz="3200" dirty="0">
              <a:latin typeface="游ゴシック" panose="020B0400000000000000" pitchFamily="50" charset="-128"/>
              <a:ea typeface="游ゴシック" panose="020B0400000000000000" pitchFamily="50" charset="-128"/>
            </a:endParaRPr>
          </a:p>
          <a:p>
            <a:pPr marL="1612900" indent="-16129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位置がわかる</a:t>
            </a: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・位置情報とキャラクターなどを連動</a:t>
            </a:r>
            <a:endParaRPr lang="en-US" altLang="ja-JP" sz="3200" dirty="0">
              <a:latin typeface="游ゴシック" panose="020B0400000000000000" pitchFamily="50" charset="-128"/>
              <a:ea typeface="游ゴシック" panose="020B0400000000000000" pitchFamily="50" charset="-128"/>
            </a:endParaRPr>
          </a:p>
          <a:p>
            <a:pPr marL="403200" indent="-403200">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a:t>
            </a:r>
            <a:r>
              <a:rPr lang="en-US" altLang="ja-JP" sz="3200" dirty="0">
                <a:latin typeface="游ゴシック" panose="020B0400000000000000" pitchFamily="50" charset="-128"/>
                <a:ea typeface="游ゴシック" panose="020B0400000000000000" pitchFamily="50" charset="-128"/>
              </a:rPr>
              <a:t>…</a:t>
            </a:r>
            <a:r>
              <a:rPr lang="ja-JP" altLang="en-US" sz="3200" dirty="0">
                <a:latin typeface="游ゴシック" panose="020B0400000000000000" pitchFamily="50" charset="-128"/>
                <a:ea typeface="游ゴシック" panose="020B0400000000000000" pitchFamily="50" charset="-128"/>
              </a:rPr>
              <a:t>拡張現実（</a:t>
            </a:r>
            <a:r>
              <a:rPr lang="en-US" altLang="ja-JP" sz="3200" dirty="0">
                <a:latin typeface="游ゴシック" panose="020B0400000000000000" pitchFamily="50" charset="-128"/>
                <a:ea typeface="游ゴシック" panose="020B0400000000000000" pitchFamily="50" charset="-128"/>
              </a:rPr>
              <a:t>AR</a:t>
            </a:r>
            <a:r>
              <a:rPr lang="ja-JP" altLang="en-US" sz="3200" dirty="0">
                <a:latin typeface="游ゴシック" panose="020B0400000000000000" pitchFamily="50" charset="-128"/>
                <a:ea typeface="游ゴシック" panose="020B0400000000000000" pitchFamily="50" charset="-128"/>
              </a:rPr>
              <a:t>）の開発</a:t>
            </a:r>
            <a:endParaRPr lang="en-US" altLang="ja-JP" sz="3200" dirty="0">
              <a:latin typeface="游ゴシック" panose="020B0400000000000000" pitchFamily="50" charset="-128"/>
              <a:ea typeface="游ゴシック" panose="020B0400000000000000" pitchFamily="50" charset="-128"/>
            </a:endParaRPr>
          </a:p>
          <a:p>
            <a:pPr marL="804863" indent="-8048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→ゲームアプリや観光地のガイドなど</a:t>
            </a:r>
            <a:endParaRPr lang="en-US" altLang="ja-JP" sz="3200" dirty="0">
              <a:latin typeface="游ゴシック" panose="020B0400000000000000" pitchFamily="50" charset="-128"/>
              <a:ea typeface="游ゴシック" panose="020B0400000000000000" pitchFamily="50" charset="-128"/>
            </a:endParaRPr>
          </a:p>
          <a:p>
            <a:pPr marL="804863" indent="-804863">
              <a:lnSpc>
                <a:spcPct val="100000"/>
              </a:lnSpc>
              <a:spcBef>
                <a:spcPts val="0"/>
              </a:spcBef>
              <a:buNone/>
            </a:pPr>
            <a:r>
              <a:rPr lang="ja-JP" altLang="en-US" sz="3200" dirty="0">
                <a:latin typeface="游ゴシック" panose="020B0400000000000000" pitchFamily="50" charset="-128"/>
                <a:ea typeface="游ゴシック" panose="020B0400000000000000" pitchFamily="50" charset="-128"/>
              </a:rPr>
              <a:t>　　　　に利用される</a:t>
            </a:r>
          </a:p>
        </p:txBody>
      </p:sp>
      <p:sp>
        <p:nvSpPr>
          <p:cNvPr id="6" name="スライド番号プレースホルダー 5">
            <a:extLst>
              <a:ext uri="{FF2B5EF4-FFF2-40B4-BE49-F238E27FC236}">
                <a16:creationId xmlns:a16="http://schemas.microsoft.com/office/drawing/2014/main" id="{655D0C46-B5C7-AD76-643E-08BBCF258487}"/>
              </a:ext>
            </a:extLst>
          </p:cNvPr>
          <p:cNvSpPr>
            <a:spLocks noGrp="1"/>
          </p:cNvSpPr>
          <p:nvPr>
            <p:ph type="sldNum" sz="quarter" idx="12"/>
          </p:nvPr>
        </p:nvSpPr>
        <p:spPr/>
        <p:txBody>
          <a:bodyPr/>
          <a:lstStyle/>
          <a:p>
            <a:fld id="{4FAB73BC-B049-4115-A692-8D63A059BFB8}" type="slidenum">
              <a:rPr lang="en-US" smtClean="0"/>
              <a:t>9</a:t>
            </a:fld>
            <a:endParaRPr lang="en-US"/>
          </a:p>
        </p:txBody>
      </p:sp>
      <p:sp>
        <p:nvSpPr>
          <p:cNvPr id="8" name="メモ 7">
            <a:extLst>
              <a:ext uri="{FF2B5EF4-FFF2-40B4-BE49-F238E27FC236}">
                <a16:creationId xmlns:a16="http://schemas.microsoft.com/office/drawing/2014/main" id="{D08135E0-4E02-B134-E8B2-B76C86C4003D}"/>
              </a:ext>
            </a:extLst>
          </p:cNvPr>
          <p:cNvSpPr/>
          <p:nvPr/>
        </p:nvSpPr>
        <p:spPr>
          <a:xfrm>
            <a:off x="1778737" y="1736250"/>
            <a:ext cx="5814392"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動作設定ボタン: 戻る/前へ 1">
            <a:hlinkClick r:id="" action="ppaction://hlinkshowjump?jump=previousslide" highlightClick="1"/>
            <a:extLst>
              <a:ext uri="{FF2B5EF4-FFF2-40B4-BE49-F238E27FC236}">
                <a16:creationId xmlns:a16="http://schemas.microsoft.com/office/drawing/2014/main" id="{173DAE07-A2F6-48D6-65D4-B33411FF3A9D}"/>
              </a:ext>
            </a:extLst>
          </p:cNvPr>
          <p:cNvSpPr/>
          <p:nvPr/>
        </p:nvSpPr>
        <p:spPr>
          <a:xfrm rot="10800000" flipH="1">
            <a:off x="8421701" y="6625086"/>
            <a:ext cx="360000" cy="232913"/>
          </a:xfrm>
          <a:prstGeom prst="actionButtonBackPrevious">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3" name="動作設定ボタン: 進む/次へ 2">
            <a:hlinkClick r:id="" action="ppaction://hlinkshowjump?jump=nextslide" highlightClick="1"/>
            <a:extLst>
              <a:ext uri="{FF2B5EF4-FFF2-40B4-BE49-F238E27FC236}">
                <a16:creationId xmlns:a16="http://schemas.microsoft.com/office/drawing/2014/main" id="{B4F9A8E4-E693-BBF7-FBA6-CD203831C277}"/>
              </a:ext>
            </a:extLst>
          </p:cNvPr>
          <p:cNvSpPr/>
          <p:nvPr/>
        </p:nvSpPr>
        <p:spPr>
          <a:xfrm rot="10800000" flipH="1">
            <a:off x="8781701" y="6625087"/>
            <a:ext cx="360000" cy="232913"/>
          </a:xfrm>
          <a:prstGeom prst="actionButtonForwardNext">
            <a:avLst/>
          </a:prstGeom>
          <a:solidFill>
            <a:schemeClr val="bg1">
              <a:lumMod val="85000"/>
            </a:schemeClr>
          </a:solidFill>
          <a:ln w="9525">
            <a:solidFill>
              <a:schemeClr val="bg1">
                <a:lumMod val="75000"/>
              </a:schemeClr>
            </a:solid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kumimoji="1" lang="ja-JP" altLang="en-US" dirty="0">
              <a:ea typeface="ＭＳ Ｐゴシック" panose="020B0600070205080204" pitchFamily="50" charset="-128"/>
            </a:endParaRPr>
          </a:p>
        </p:txBody>
      </p:sp>
      <p:sp>
        <p:nvSpPr>
          <p:cNvPr id="5" name="テキスト ボックス 4">
            <a:extLst>
              <a:ext uri="{FF2B5EF4-FFF2-40B4-BE49-F238E27FC236}">
                <a16:creationId xmlns:a16="http://schemas.microsoft.com/office/drawing/2014/main" id="{A0703C86-EB9A-B706-E176-5180F267FE6E}"/>
              </a:ext>
            </a:extLst>
          </p:cNvPr>
          <p:cNvSpPr txBox="1"/>
          <p:nvPr/>
        </p:nvSpPr>
        <p:spPr>
          <a:xfrm>
            <a:off x="210667" y="72128"/>
            <a:ext cx="6641237" cy="646331"/>
          </a:xfrm>
          <a:prstGeom prst="rect">
            <a:avLst/>
          </a:prstGeom>
          <a:noFill/>
        </p:spPr>
        <p:txBody>
          <a:bodyPr wrap="square" rtlCol="0">
            <a:spAutoFit/>
          </a:bodyPr>
          <a:lstStyle/>
          <a:p>
            <a:r>
              <a:rPr lang="en-US" altLang="ja-JP" sz="3600" b="1" dirty="0">
                <a:latin typeface="游ゴシック" panose="020B0400000000000000" pitchFamily="50" charset="-128"/>
                <a:ea typeface="游ゴシック" panose="020B0400000000000000" pitchFamily="50" charset="-128"/>
              </a:rPr>
              <a:t>GIS</a:t>
            </a:r>
            <a:r>
              <a:rPr lang="ja-JP" altLang="en-US" sz="3600" b="1" dirty="0">
                <a:latin typeface="游ゴシック" panose="020B0400000000000000" pitchFamily="50" charset="-128"/>
                <a:ea typeface="游ゴシック" panose="020B0400000000000000" pitchFamily="50" charset="-128"/>
              </a:rPr>
              <a:t>を支える技術</a:t>
            </a:r>
            <a:endParaRPr lang="ja-JP" altLang="ja-JP" sz="3600" b="1" dirty="0">
              <a:latin typeface="游ゴシック" panose="020B0400000000000000" pitchFamily="50" charset="-128"/>
              <a:ea typeface="游ゴシック" panose="020B0400000000000000" pitchFamily="50" charset="-128"/>
            </a:endParaRPr>
          </a:p>
        </p:txBody>
      </p:sp>
      <p:sp>
        <p:nvSpPr>
          <p:cNvPr id="4" name="メモ 7">
            <a:extLst>
              <a:ext uri="{FF2B5EF4-FFF2-40B4-BE49-F238E27FC236}">
                <a16:creationId xmlns:a16="http://schemas.microsoft.com/office/drawing/2014/main" id="{8033AA65-2B1D-E05E-7BBC-7BFECBCEBDA9}"/>
              </a:ext>
            </a:extLst>
          </p:cNvPr>
          <p:cNvSpPr/>
          <p:nvPr/>
        </p:nvSpPr>
        <p:spPr>
          <a:xfrm>
            <a:off x="5735042" y="2252215"/>
            <a:ext cx="1023898" cy="458594"/>
          </a:xfrm>
          <a:prstGeom prst="foldedCorner">
            <a:avLst>
              <a:gd name="adj" fmla="val 0"/>
            </a:avLst>
          </a:prstGeom>
          <a:solidFill>
            <a:srgbClr val="A9F0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テキスト ボックス 6">
            <a:extLst>
              <a:ext uri="{FF2B5EF4-FFF2-40B4-BE49-F238E27FC236}">
                <a16:creationId xmlns:a16="http://schemas.microsoft.com/office/drawing/2014/main" id="{361ED216-ADA6-3C9D-F4E4-E5C715A3B609}"/>
              </a:ext>
            </a:extLst>
          </p:cNvPr>
          <p:cNvSpPr txBox="1"/>
          <p:nvPr/>
        </p:nvSpPr>
        <p:spPr>
          <a:xfrm>
            <a:off x="7884000" y="105957"/>
            <a:ext cx="1008000" cy="253916"/>
          </a:xfrm>
          <a:prstGeom prst="rect">
            <a:avLst/>
          </a:prstGeom>
          <a:solidFill>
            <a:schemeClr val="bg1"/>
          </a:solidFill>
          <a:ln>
            <a:solidFill>
              <a:schemeClr val="tx1"/>
            </a:solidFill>
          </a:ln>
        </p:spPr>
        <p:txBody>
          <a:bodyPr wrap="square" rtlCol="0" anchor="ctr">
            <a:spAutoFit/>
          </a:bodyPr>
          <a:lstStyle/>
          <a:p>
            <a:r>
              <a:rPr kumimoji="1" lang="ja-JP" altLang="en-US" sz="1050" dirty="0">
                <a:latin typeface="游明朝" panose="02020400000000000000" pitchFamily="18" charset="-128"/>
                <a:ea typeface="游明朝" panose="02020400000000000000" pitchFamily="18" charset="-128"/>
              </a:rPr>
              <a:t>部分サンプル　</a:t>
            </a:r>
            <a:endParaRPr kumimoji="1" lang="en-US" altLang="ja-JP" sz="1050" dirty="0">
              <a:latin typeface="游明朝" panose="02020400000000000000" pitchFamily="18" charset="-128"/>
              <a:ea typeface="游明朝" panose="02020400000000000000" pitchFamily="18" charset="-128"/>
            </a:endParaRPr>
          </a:p>
        </p:txBody>
      </p:sp>
    </p:spTree>
    <p:extLst>
      <p:ext uri="{BB962C8B-B14F-4D97-AF65-F5344CB8AC3E}">
        <p14:creationId xmlns:p14="http://schemas.microsoft.com/office/powerpoint/2010/main" val="20727179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grpId="0" nodeType="clickEffect">
                                  <p:stCondLst>
                                    <p:cond delay="0"/>
                                  </p:stCondLst>
                                  <p:childTnLst>
                                    <p:anim calcmode="lin" valueType="num">
                                      <p:cBhvr>
                                        <p:cTn id="6" dur="500"/>
                                        <p:tgtEl>
                                          <p:spTgt spid="8"/>
                                        </p:tgtEl>
                                        <p:attrNameLst>
                                          <p:attrName>ppt_w</p:attrName>
                                        </p:attrNameLst>
                                      </p:cBhvr>
                                      <p:tavLst>
                                        <p:tav tm="0">
                                          <p:val>
                                            <p:strVal val="ppt_w"/>
                                          </p:val>
                                        </p:tav>
                                        <p:tav tm="100000">
                                          <p:val>
                                            <p:fltVal val="0"/>
                                          </p:val>
                                        </p:tav>
                                      </p:tavLst>
                                    </p:anim>
                                    <p:anim calcmode="lin" valueType="num">
                                      <p:cBhvr>
                                        <p:cTn id="7" dur="500"/>
                                        <p:tgtEl>
                                          <p:spTgt spid="8"/>
                                        </p:tgtEl>
                                        <p:attrNameLst>
                                          <p:attrName>ppt_h</p:attrName>
                                        </p:attrNameLst>
                                      </p:cBhvr>
                                      <p:tavLst>
                                        <p:tav tm="0">
                                          <p:val>
                                            <p:strVal val="ppt_h"/>
                                          </p:val>
                                        </p:tav>
                                        <p:tav tm="100000">
                                          <p:val>
                                            <p:fltVal val="0"/>
                                          </p:val>
                                        </p:tav>
                                      </p:tavLst>
                                    </p:anim>
                                    <p:animEffect transition="out" filter="fade">
                                      <p:cBhvr>
                                        <p:cTn id="8" dur="500"/>
                                        <p:tgtEl>
                                          <p:spTgt spid="8"/>
                                        </p:tgtEl>
                                      </p:cBhvr>
                                    </p:animEffect>
                                    <p:set>
                                      <p:cBhvr>
                                        <p:cTn id="9" dur="1" fill="hold">
                                          <p:stCondLst>
                                            <p:cond delay="499"/>
                                          </p:stCondLst>
                                        </p:cTn>
                                        <p:tgtEl>
                                          <p:spTgt spid="8"/>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53" presetClass="exit" presetSubtype="32" fill="hold" grpId="0" nodeType="clickEffect">
                                  <p:stCondLst>
                                    <p:cond delay="0"/>
                                  </p:stCondLst>
                                  <p:childTnLst>
                                    <p:anim calcmode="lin" valueType="num">
                                      <p:cBhvr>
                                        <p:cTn id="13" dur="500"/>
                                        <p:tgtEl>
                                          <p:spTgt spid="4"/>
                                        </p:tgtEl>
                                        <p:attrNameLst>
                                          <p:attrName>ppt_w</p:attrName>
                                        </p:attrNameLst>
                                      </p:cBhvr>
                                      <p:tavLst>
                                        <p:tav tm="0">
                                          <p:val>
                                            <p:strVal val="ppt_w"/>
                                          </p:val>
                                        </p:tav>
                                        <p:tav tm="100000">
                                          <p:val>
                                            <p:fltVal val="0"/>
                                          </p:val>
                                        </p:tav>
                                      </p:tavLst>
                                    </p:anim>
                                    <p:anim calcmode="lin" valueType="num">
                                      <p:cBhvr>
                                        <p:cTn id="14" dur="500"/>
                                        <p:tgtEl>
                                          <p:spTgt spid="4"/>
                                        </p:tgtEl>
                                        <p:attrNameLst>
                                          <p:attrName>ppt_h</p:attrName>
                                        </p:attrNameLst>
                                      </p:cBhvr>
                                      <p:tavLst>
                                        <p:tav tm="0">
                                          <p:val>
                                            <p:strVal val="ppt_h"/>
                                          </p:val>
                                        </p:tav>
                                        <p:tav tm="100000">
                                          <p:val>
                                            <p:fltVal val="0"/>
                                          </p:val>
                                        </p:tav>
                                      </p:tavLst>
                                    </p:anim>
                                    <p:animEffect transition="out" filter="fade">
                                      <p:cBhvr>
                                        <p:cTn id="15" dur="500"/>
                                        <p:tgtEl>
                                          <p:spTgt spid="4"/>
                                        </p:tgtEl>
                                      </p:cBhvr>
                                    </p:animEffect>
                                    <p:set>
                                      <p:cBhvr>
                                        <p:cTn id="1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4" grpId="0" animBg="1"/>
    </p:bldLst>
  </p:timing>
</p:sld>
</file>

<file path=ppt/theme/theme1.xml><?xml version="1.0" encoding="utf-8"?>
<a:theme xmlns:a="http://schemas.openxmlformats.org/drawingml/2006/main" name="HDOfficeLightV0">
  <a:themeElements>
    <a:clrScheme name="黄色がかったオレンジ">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D33E9AC2B65C294ABCCC11D779D0FAA0" ma:contentTypeVersion="20" ma:contentTypeDescription="新しいドキュメントを作成します。" ma:contentTypeScope="" ma:versionID="c00100f806b244e904c2fff3505ec33f">
  <xsd:schema xmlns:xsd="http://www.w3.org/2001/XMLSchema" xmlns:xs="http://www.w3.org/2001/XMLSchema" xmlns:p="http://schemas.microsoft.com/office/2006/metadata/properties" xmlns:ns2="18eb18e9-3b9d-44fe-af43-41e7933df07a" xmlns:ns3="e3c5cd09-d5d2-4a49-81e9-ed93aacddae4" targetNamespace="http://schemas.microsoft.com/office/2006/metadata/properties" ma:root="true" ma:fieldsID="596e9508eb563cc522d829c1c6c44b3f" ns2:_="" ns3:_="">
    <xsd:import namespace="18eb18e9-3b9d-44fe-af43-41e7933df07a"/>
    <xsd:import namespace="e3c5cd09-d5d2-4a49-81e9-ed93aacddae4"/>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DateTaken" minOccurs="0"/>
                <xsd:element ref="ns2:MediaServiceLocation" minOccurs="0"/>
                <xsd:element ref="ns2:MediaServiceAutoKeyPoints" minOccurs="0"/>
                <xsd:element ref="ns2:MediaServiceKeyPoints" minOccurs="0"/>
                <xsd:element ref="ns3:SharedWithUsers" minOccurs="0"/>
                <xsd:element ref="ns3:SharedWithDetails" minOccurs="0"/>
                <xsd:element ref="ns2:MediaLengthInSeconds" minOccurs="0"/>
                <xsd:element ref="ns2:lcf76f155ced4ddcb4097134ff3c332f" minOccurs="0"/>
                <xsd:element ref="ns3:TaxCatchAll" minOccurs="0"/>
                <xsd:element ref="ns2:MediaServiceObjectDetectorVersions" minOccurs="0"/>
                <xsd:element ref="ns2:MediaServiceSearchProperties" minOccurs="0"/>
                <xsd:element ref="ns3:search_language"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18eb18e9-3b9d-44fe-af43-41e7933df07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画像タグ" ma:readOnly="false" ma:fieldId="{5cf76f15-5ced-4ddc-b409-7134ff3c332f}" ma:taxonomyMulti="true" ma:sspId="a5a7c612-5922-4a77-8e31-25f580869e49"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7"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e3c5cd09-d5d2-4a49-81e9-ed93aacddae4" elementFormDefault="qualified">
    <xsd:import namespace="http://schemas.microsoft.com/office/2006/documentManagement/types"/>
    <xsd:import namespace="http://schemas.microsoft.com/office/infopath/2007/PartnerControls"/>
    <xsd:element name="SharedWithUsers" ma:index="18"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共有相手の詳細情報" ma:internalName="SharedWithDetails" ma:readOnly="true">
      <xsd:simpleType>
        <xsd:restriction base="dms:Note">
          <xsd:maxLength value="255"/>
        </xsd:restriction>
      </xsd:simpleType>
    </xsd:element>
    <xsd:element name="TaxCatchAll" ma:index="23" nillable="true" ma:displayName="Taxonomy Catch All Column" ma:hidden="true" ma:list="{2ae0d295-044c-4b37-afa2-88077731fee5}" ma:internalName="TaxCatchAll" ma:showField="CatchAllData" ma:web="e3c5cd09-d5d2-4a49-81e9-ed93aacddae4">
      <xsd:complexType>
        <xsd:complexContent>
          <xsd:extension base="dms:MultiChoiceLookup">
            <xsd:sequence>
              <xsd:element name="Value" type="dms:Lookup" maxOccurs="unbounded" minOccurs="0" nillable="true"/>
            </xsd:sequence>
          </xsd:extension>
        </xsd:complexContent>
      </xsd:complexType>
    </xsd:element>
    <xsd:element name="search_language" ma:index="26" nillable="true" ma:displayName="search_language" ma:default="ja" ma:internalName="search_language">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earch_language xmlns="e3c5cd09-d5d2-4a49-81e9-ed93aacddae4">ja</search_language>
    <lcf76f155ced4ddcb4097134ff3c332f xmlns="18eb18e9-3b9d-44fe-af43-41e7933df07a">
      <Terms xmlns="http://schemas.microsoft.com/office/infopath/2007/PartnerControls"/>
    </lcf76f155ced4ddcb4097134ff3c332f>
    <TaxCatchAll xmlns="e3c5cd09-d5d2-4a49-81e9-ed93aacddae4" xsi:nil="true"/>
  </documentManagement>
</p:properties>
</file>

<file path=customXml/itemProps1.xml><?xml version="1.0" encoding="utf-8"?>
<ds:datastoreItem xmlns:ds="http://schemas.openxmlformats.org/officeDocument/2006/customXml" ds:itemID="{547968A5-3E37-4143-8A4B-4A9108E6D38F}"/>
</file>

<file path=customXml/itemProps2.xml><?xml version="1.0" encoding="utf-8"?>
<ds:datastoreItem xmlns:ds="http://schemas.openxmlformats.org/officeDocument/2006/customXml" ds:itemID="{6C44DD83-BC2C-491A-8CCD-6A26BA3A9040}"/>
</file>

<file path=customXml/itemProps3.xml><?xml version="1.0" encoding="utf-8"?>
<ds:datastoreItem xmlns:ds="http://schemas.openxmlformats.org/officeDocument/2006/customXml" ds:itemID="{F33EA27B-8B01-4FA7-87BC-03B5E62CC205}"/>
</file>

<file path=docProps/app.xml><?xml version="1.0" encoding="utf-8"?>
<Properties xmlns="http://schemas.openxmlformats.org/officeDocument/2006/extended-properties" xmlns:vt="http://schemas.openxmlformats.org/officeDocument/2006/docPropsVTypes">
  <Template/>
  <TotalTime>0</TotalTime>
  <Words>891</Words>
  <Application>Microsoft Office PowerPoint</Application>
  <PresentationFormat>画面に合わせる (4:3)</PresentationFormat>
  <Paragraphs>98</Paragraphs>
  <Slides>14</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14</vt:i4>
      </vt:variant>
    </vt:vector>
  </HeadingPairs>
  <TitlesOfParts>
    <vt:vector size="20" baseType="lpstr">
      <vt:lpstr>ＭＳ Ｐゴシック</vt:lpstr>
      <vt:lpstr>游ゴシック</vt:lpstr>
      <vt:lpstr>游明朝</vt:lpstr>
      <vt:lpstr>Calibri</vt:lpstr>
      <vt:lpstr>Wingdings 2</vt:lpstr>
      <vt:lpstr>HDOfficeLightV0</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revision>1</cp:revision>
  <dcterms:created xsi:type="dcterms:W3CDTF">2026-03-17T10:41:23Z</dcterms:created>
  <dcterms:modified xsi:type="dcterms:W3CDTF">2026-03-17T10:41:26Z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0x010100D33E9AC2B65C294ABCCC11D779D0FAA0</vt:lpwstr>
  </property>
</Properties>
</file>