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 id="2147483696" r:id="rId5"/>
    <p:sldMasterId id="2147483708" r:id="rId6"/>
    <p:sldMasterId id="2147483720" r:id="rId7"/>
    <p:sldMasterId id="2147483732" r:id="rId8"/>
  </p:sldMasterIdLst>
  <p:notesMasterIdLst>
    <p:notesMasterId r:id="rId24"/>
  </p:notesMasterIdLst>
  <p:handoutMasterIdLst>
    <p:handoutMasterId r:id="rId25"/>
  </p:handoutMasterIdLst>
  <p:sldIdLst>
    <p:sldId id="258" r:id="rId9"/>
    <p:sldId id="256" r:id="rId10"/>
    <p:sldId id="269" r:id="rId11"/>
    <p:sldId id="287" r:id="rId12"/>
    <p:sldId id="276" r:id="rId13"/>
    <p:sldId id="288" r:id="rId14"/>
    <p:sldId id="289" r:id="rId15"/>
    <p:sldId id="291" r:id="rId16"/>
    <p:sldId id="293" r:id="rId17"/>
    <p:sldId id="294" r:id="rId18"/>
    <p:sldId id="263" r:id="rId19"/>
    <p:sldId id="278" r:id="rId20"/>
    <p:sldId id="285" r:id="rId21"/>
    <p:sldId id="284" r:id="rId22"/>
    <p:sldId id="277" r:id="rId2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612" userDrawn="1">
          <p15:clr>
            <a:srgbClr val="A4A3A4"/>
          </p15:clr>
        </p15:guide>
        <p15:guide id="2" pos="5148" userDrawn="1">
          <p15:clr>
            <a:srgbClr val="A4A3A4"/>
          </p15:clr>
        </p15:guide>
        <p15:guide id="3" orient="horz" pos="21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青木 久美" initials="青木" lastIdx="1" clrIdx="0">
    <p:extLst>
      <p:ext uri="{19B8F6BF-5375-455C-9EA6-DF929625EA0E}">
        <p15:presenceInfo xmlns:p15="http://schemas.microsoft.com/office/powerpoint/2012/main" userId="S::aoki@teikokushoin.onmicrosoft.com::c8690754-060f-46d6-b991-d88605e451f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A058"/>
    <a:srgbClr val="FFA757"/>
    <a:srgbClr val="FFA455"/>
    <a:srgbClr val="FFF2EB"/>
    <a:srgbClr val="FF742F"/>
    <a:srgbClr val="F8E19F"/>
    <a:srgbClr val="FF9900"/>
    <a:srgbClr val="757574"/>
    <a:srgbClr val="BFBFBF"/>
    <a:srgbClr val="FF914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819666-2808-4FD8-BC7F-5F2B23FC1267}" v="1" dt="2022-02-15T06:01:49.8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916" autoAdjust="0"/>
    <p:restoredTop sz="96391" autoAdjust="0"/>
  </p:normalViewPr>
  <p:slideViewPr>
    <p:cSldViewPr snapToGrid="0">
      <p:cViewPr varScale="1">
        <p:scale>
          <a:sx n="110" d="100"/>
          <a:sy n="110" d="100"/>
        </p:scale>
        <p:origin x="1236" y="144"/>
      </p:cViewPr>
      <p:guideLst>
        <p:guide pos="612"/>
        <p:guide pos="5148"/>
        <p:guide orient="horz" pos="2160"/>
      </p:guideLst>
    </p:cSldViewPr>
  </p:slideViewPr>
  <p:notesTextViewPr>
    <p:cViewPr>
      <p:scale>
        <a:sx n="1" d="1"/>
        <a:sy n="1" d="1"/>
      </p:scale>
      <p:origin x="0" y="0"/>
    </p:cViewPr>
  </p:notesTextViewPr>
  <p:notesViewPr>
    <p:cSldViewPr snapToGrid="0" showGuides="1">
      <p:cViewPr varScale="1">
        <p:scale>
          <a:sx n="65" d="100"/>
          <a:sy n="65" d="100"/>
        </p:scale>
        <p:origin x="2458"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3.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viewProps" Target="viewProps.xml"/><Relationship Id="rId10" Type="http://schemas.openxmlformats.org/officeDocument/2006/relationships/slide" Target="slides/slide2.xml"/><Relationship Id="rId19" Type="http://schemas.openxmlformats.org/officeDocument/2006/relationships/slide" Target="slides/slide11.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95AF9B2A-FCD1-4075-8B41-577F54E63A68}"/>
              </a:ext>
            </a:extLst>
          </p:cNvPr>
          <p:cNvSpPr>
            <a:spLocks noGrp="1"/>
          </p:cNvSpPr>
          <p:nvPr>
            <p:ph type="hdr" sz="quarter"/>
          </p:nvPr>
        </p:nvSpPr>
        <p:spPr>
          <a:xfrm>
            <a:off x="0" y="1"/>
            <a:ext cx="2949678" cy="49835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09FE6377-81F6-4D4B-AC72-866A8DBA5741}"/>
              </a:ext>
            </a:extLst>
          </p:cNvPr>
          <p:cNvSpPr>
            <a:spLocks noGrp="1"/>
          </p:cNvSpPr>
          <p:nvPr>
            <p:ph type="dt" sz="quarter" idx="1"/>
          </p:nvPr>
        </p:nvSpPr>
        <p:spPr>
          <a:xfrm>
            <a:off x="3855348" y="1"/>
            <a:ext cx="2950765" cy="498358"/>
          </a:xfrm>
          <a:prstGeom prst="rect">
            <a:avLst/>
          </a:prstGeom>
        </p:spPr>
        <p:txBody>
          <a:bodyPr vert="horz" lIns="91440" tIns="45720" rIns="91440" bIns="45720" rtlCol="0"/>
          <a:lstStyle>
            <a:lvl1pPr algn="r">
              <a:defRPr sz="1200"/>
            </a:lvl1pPr>
          </a:lstStyle>
          <a:p>
            <a:fld id="{B34A5920-9FF9-4DB4-B858-C34831C2F9CF}" type="datetimeFigureOut">
              <a:rPr kumimoji="1" lang="ja-JP" altLang="en-US" smtClean="0"/>
              <a:t>2023/12/21</a:t>
            </a:fld>
            <a:endParaRPr kumimoji="1" lang="ja-JP" altLang="en-US"/>
          </a:p>
        </p:txBody>
      </p:sp>
      <p:sp>
        <p:nvSpPr>
          <p:cNvPr id="4" name="フッター プレースホルダー 3">
            <a:extLst>
              <a:ext uri="{FF2B5EF4-FFF2-40B4-BE49-F238E27FC236}">
                <a16:creationId xmlns:a16="http://schemas.microsoft.com/office/drawing/2014/main" id="{A531420C-F6DC-44E2-A4BB-D08779293F79}"/>
              </a:ext>
            </a:extLst>
          </p:cNvPr>
          <p:cNvSpPr>
            <a:spLocks noGrp="1"/>
          </p:cNvSpPr>
          <p:nvPr>
            <p:ph type="ftr" sz="quarter" idx="2"/>
          </p:nvPr>
        </p:nvSpPr>
        <p:spPr>
          <a:xfrm>
            <a:off x="0" y="9440981"/>
            <a:ext cx="5462954" cy="498357"/>
          </a:xfrm>
          <a:prstGeom prst="rect">
            <a:avLst/>
          </a:prstGeom>
        </p:spPr>
        <p:txBody>
          <a:bodyPr vert="horz" lIns="91440" tIns="45720" rIns="91440" bIns="45720" rtlCol="0" anchor="b"/>
          <a:lstStyle>
            <a:lvl1pPr algn="l">
              <a:defRPr sz="1200"/>
            </a:lvl1pPr>
          </a:lstStyle>
          <a:p>
            <a:r>
              <a:rPr kumimoji="1" lang="en-US" altLang="ja-JP" dirty="0"/>
              <a:t>113-114_4_</a:t>
            </a:r>
            <a:r>
              <a:rPr kumimoji="1" lang="ja-JP" altLang="en-US" dirty="0"/>
              <a:t>ヨーロッパの復興と大衆の政治参加</a:t>
            </a:r>
            <a:r>
              <a:rPr kumimoji="1" lang="en-US" altLang="ja-JP" dirty="0"/>
              <a:t>_</a:t>
            </a:r>
            <a:r>
              <a:rPr kumimoji="1" lang="ja-JP" altLang="en-US" dirty="0"/>
              <a:t>授業スライド</a:t>
            </a:r>
          </a:p>
        </p:txBody>
      </p:sp>
      <p:sp>
        <p:nvSpPr>
          <p:cNvPr id="5" name="スライド番号プレースホルダー 4">
            <a:extLst>
              <a:ext uri="{FF2B5EF4-FFF2-40B4-BE49-F238E27FC236}">
                <a16:creationId xmlns:a16="http://schemas.microsoft.com/office/drawing/2014/main" id="{BB6F24BC-4ADA-4153-956A-1B5CD31DDF1A}"/>
              </a:ext>
            </a:extLst>
          </p:cNvPr>
          <p:cNvSpPr>
            <a:spLocks noGrp="1"/>
          </p:cNvSpPr>
          <p:nvPr>
            <p:ph type="sldNum" sz="quarter" idx="3"/>
          </p:nvPr>
        </p:nvSpPr>
        <p:spPr>
          <a:xfrm>
            <a:off x="5720862" y="9440981"/>
            <a:ext cx="1085251" cy="498357"/>
          </a:xfrm>
          <a:prstGeom prst="rect">
            <a:avLst/>
          </a:prstGeom>
        </p:spPr>
        <p:txBody>
          <a:bodyPr vert="horz" lIns="91440" tIns="45720" rIns="91440" bIns="45720" rtlCol="0" anchor="b"/>
          <a:lstStyle>
            <a:lvl1pPr algn="r">
              <a:defRPr sz="1200"/>
            </a:lvl1pPr>
          </a:lstStyle>
          <a:p>
            <a:fld id="{1E18A951-4121-4930-93A4-B0EC3CB63159}" type="slidenum">
              <a:rPr kumimoji="1" lang="ja-JP" altLang="en-US" smtClean="0"/>
              <a:t>‹#›</a:t>
            </a:fld>
            <a:endParaRPr kumimoji="1" lang="ja-JP" altLang="en-US"/>
          </a:p>
        </p:txBody>
      </p:sp>
    </p:spTree>
    <p:extLst>
      <p:ext uri="{BB962C8B-B14F-4D97-AF65-F5344CB8AC3E}">
        <p14:creationId xmlns:p14="http://schemas.microsoft.com/office/powerpoint/2010/main" val="237287637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678" cy="49835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348" y="1"/>
            <a:ext cx="2950765" cy="498358"/>
          </a:xfrm>
          <a:prstGeom prst="rect">
            <a:avLst/>
          </a:prstGeom>
        </p:spPr>
        <p:txBody>
          <a:bodyPr vert="horz" lIns="91440" tIns="45720" rIns="91440" bIns="45720" rtlCol="0"/>
          <a:lstStyle>
            <a:lvl1pPr algn="r">
              <a:defRPr sz="1200"/>
            </a:lvl1pPr>
          </a:lstStyle>
          <a:p>
            <a:fld id="{281C4738-AC88-4DF8-8BF4-A75581FD4227}" type="datetimeFigureOut">
              <a:rPr kumimoji="1" lang="ja-JP" altLang="en-US" smtClean="0"/>
              <a:t>2023/12/21</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28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611" y="4784234"/>
            <a:ext cx="5445978" cy="39126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981"/>
            <a:ext cx="2949678" cy="498357"/>
          </a:xfrm>
          <a:prstGeom prst="rect">
            <a:avLst/>
          </a:prstGeom>
        </p:spPr>
        <p:txBody>
          <a:bodyPr vert="horz" lIns="91440" tIns="45720" rIns="91440" bIns="45720" rtlCol="0" anchor="b"/>
          <a:lstStyle>
            <a:lvl1pPr algn="l">
              <a:defRPr sz="1200"/>
            </a:lvl1pPr>
          </a:lstStyle>
          <a:p>
            <a:r>
              <a:rPr kumimoji="1" lang="en-US" altLang="ja-JP"/>
              <a:t>113-114_4_</a:t>
            </a:r>
            <a:r>
              <a:rPr kumimoji="1" lang="ja-JP" altLang="en-US"/>
              <a:t>ヨーロッパの復興と大衆の政治参加</a:t>
            </a:r>
            <a:r>
              <a:rPr kumimoji="1" lang="en-US" altLang="ja-JP"/>
              <a:t>_</a:t>
            </a:r>
            <a:r>
              <a:rPr kumimoji="1" lang="ja-JP" altLang="en-US"/>
              <a:t>授業スライド</a:t>
            </a:r>
          </a:p>
        </p:txBody>
      </p:sp>
      <p:sp>
        <p:nvSpPr>
          <p:cNvPr id="7" name="スライド番号プレースホルダー 6"/>
          <p:cNvSpPr>
            <a:spLocks noGrp="1"/>
          </p:cNvSpPr>
          <p:nvPr>
            <p:ph type="sldNum" sz="quarter" idx="5"/>
          </p:nvPr>
        </p:nvSpPr>
        <p:spPr>
          <a:xfrm>
            <a:off x="3855348" y="9440981"/>
            <a:ext cx="2950765" cy="498357"/>
          </a:xfrm>
          <a:prstGeom prst="rect">
            <a:avLst/>
          </a:prstGeom>
        </p:spPr>
        <p:txBody>
          <a:bodyPr vert="horz" lIns="91440" tIns="45720" rIns="91440" bIns="45720" rtlCol="0" anchor="b"/>
          <a:lstStyle>
            <a:lvl1pPr algn="r">
              <a:defRPr sz="1200"/>
            </a:lvl1pPr>
          </a:lstStyle>
          <a:p>
            <a:fld id="{9F134160-53C3-4D60-B404-D194E6B0015A}" type="slidenum">
              <a:rPr kumimoji="1" lang="ja-JP" altLang="en-US" smtClean="0"/>
              <a:t>‹#›</a:t>
            </a:fld>
            <a:endParaRPr kumimoji="1" lang="ja-JP" altLang="en-US"/>
          </a:p>
        </p:txBody>
      </p:sp>
    </p:spTree>
    <p:extLst>
      <p:ext uri="{BB962C8B-B14F-4D97-AF65-F5344CB8AC3E}">
        <p14:creationId xmlns:p14="http://schemas.microsoft.com/office/powerpoint/2010/main" val="478258279"/>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見開きタイトル">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4508688"/>
            <a:ext cx="6858000" cy="1655762"/>
          </a:xfrm>
        </p:spPr>
        <p:txBody>
          <a:bodyPr>
            <a:normAutofit/>
          </a:bodyPr>
          <a:lstStyle>
            <a:lvl1pPr marL="0" indent="0" algn="l">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A8224893-DBDA-4BFA-9CE1-4BFE7CD0F8CF}" type="datetime1">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
        <p:nvSpPr>
          <p:cNvPr id="7" name="正方形/長方形 6">
            <a:extLst>
              <a:ext uri="{FF2B5EF4-FFF2-40B4-BE49-F238E27FC236}">
                <a16:creationId xmlns:a16="http://schemas.microsoft.com/office/drawing/2014/main" id="{5718D843-1677-4812-A8F4-94485F1E0171}"/>
              </a:ext>
            </a:extLst>
          </p:cNvPr>
          <p:cNvSpPr/>
          <p:nvPr userDrawn="1"/>
        </p:nvSpPr>
        <p:spPr>
          <a:xfrm>
            <a:off x="0" y="0"/>
            <a:ext cx="9144000" cy="3512130"/>
          </a:xfrm>
          <a:prstGeom prst="rect">
            <a:avLst/>
          </a:prstGeom>
          <a:solidFill>
            <a:srgbClr val="FF742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Title 1"/>
          <p:cNvSpPr>
            <a:spLocks noGrp="1"/>
          </p:cNvSpPr>
          <p:nvPr>
            <p:ph type="ctrTitle"/>
          </p:nvPr>
        </p:nvSpPr>
        <p:spPr>
          <a:xfrm>
            <a:off x="1143000" y="1596324"/>
            <a:ext cx="6858000" cy="1915805"/>
          </a:xfrm>
        </p:spPr>
        <p:txBody>
          <a:bodyPr anchor="b">
            <a:normAutofit/>
          </a:bodyPr>
          <a:lstStyle>
            <a:lvl1pPr algn="ctr">
              <a:defRPr sz="6000" b="1"/>
            </a:lvl1pPr>
          </a:lstStyle>
          <a:p>
            <a:r>
              <a:rPr lang="ja-JP" altLang="en-US"/>
              <a:t>マスター タイトルの書式設定</a:t>
            </a:r>
            <a:endParaRPr lang="en-US"/>
          </a:p>
        </p:txBody>
      </p:sp>
    </p:spTree>
    <p:extLst>
      <p:ext uri="{BB962C8B-B14F-4D97-AF65-F5344CB8AC3E}">
        <p14:creationId xmlns:p14="http://schemas.microsoft.com/office/powerpoint/2010/main" val="742786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33845" y="2507551"/>
            <a:ext cx="386715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7551"/>
            <a:ext cx="38862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CE1DA07A-9201-4B4B-BAF2-015AFA30F520}" type="datetime1">
              <a:rPr lang="en-US" smtClean="0"/>
              <a:t>12/21/2023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a:p>
        </p:txBody>
      </p:sp>
      <p:sp>
        <p:nvSpPr>
          <p:cNvPr id="10" name="Title 9"/>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1728849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3D7E00A-486F-4252-8B1D-E32645521F49}" type="datetime1">
              <a:rPr lang="en-US" smtClean="0"/>
              <a:t>12/21/2023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27685023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F5F92-E675-4B36-9A60-69A962A68675}" type="datetime1">
              <a:rPr lang="en-US" smtClean="0"/>
              <a:t>12/21/2023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737668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3200" b="0"/>
            </a:lvl1pPr>
          </a:lstStyle>
          <a:p>
            <a:r>
              <a:rPr lang="ja-JP" altLang="en-US"/>
              <a:t>マスター タイトルの書式設定</a:t>
            </a:r>
            <a:endParaRPr lang="en-US"/>
          </a:p>
        </p:txBody>
      </p:sp>
      <p:sp>
        <p:nvSpPr>
          <p:cNvPr id="3" name="Content Placeholder 2"/>
          <p:cNvSpPr>
            <a:spLocks noGrp="1"/>
          </p:cNvSpPr>
          <p:nvPr>
            <p:ph idx="1"/>
          </p:nvPr>
        </p:nvSpPr>
        <p:spPr>
          <a:xfrm>
            <a:off x="3886200" y="990600"/>
            <a:ext cx="462915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F6E2C9B-5FA2-460D-9BE7-B0812FC2A6FF}" type="datetime1">
              <a:rPr lang="en-US" smtClean="0"/>
              <a:t>12/21/2023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985382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3200" b="0"/>
            </a:lvl1pPr>
          </a:lstStyle>
          <a:p>
            <a:r>
              <a:rPr lang="ja-JP" altLang="en-US"/>
              <a:t>マスター タイトルの書式設定</a:t>
            </a:r>
            <a:endParaRPr lang="en-US"/>
          </a:p>
        </p:txBody>
      </p:sp>
      <p:sp>
        <p:nvSpPr>
          <p:cNvPr id="3" name="Picture Placeholder 2"/>
          <p:cNvSpPr>
            <a:spLocks noGrp="1"/>
          </p:cNvSpPr>
          <p:nvPr>
            <p:ph type="pic" idx="1"/>
          </p:nvPr>
        </p:nvSpPr>
        <p:spPr>
          <a:xfrm>
            <a:off x="3886200" y="990600"/>
            <a:ext cx="462915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D374940-A916-4C8B-9648-02A2D3898F9E}" type="datetime1">
              <a:rPr lang="en-US" smtClean="0"/>
              <a:t>12/21/2023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2783397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5F4E5243-F52A-4D37-9694-EB26C6C31910}" type="datetime1">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1088960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3A77B6E1-634A-48DC-9E8B-D894023267EF}" type="datetime1">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5622560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B3FA2F7-F41F-4D5F-9AA2-0AC3C2CC42E0}"/>
              </a:ext>
            </a:extLst>
          </p:cNvPr>
          <p:cNvSpPr>
            <a:spLocks noGrp="1"/>
          </p:cNvSpPr>
          <p:nvPr>
            <p:ph type="ctrTitle"/>
          </p:nvPr>
        </p:nvSpPr>
        <p:spPr>
          <a:xfrm>
            <a:off x="1143000" y="1122363"/>
            <a:ext cx="6858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459938F-2CF1-4F3E-8C40-5679E74E5789}"/>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1979A9A-E21F-45BE-8E88-280596503450}"/>
              </a:ext>
            </a:extLst>
          </p:cNvPr>
          <p:cNvSpPr>
            <a:spLocks noGrp="1"/>
          </p:cNvSpPr>
          <p:nvPr>
            <p:ph type="dt" sz="half" idx="10"/>
          </p:nvPr>
        </p:nvSpPr>
        <p:spPr/>
        <p:txBody>
          <a:bodyPr/>
          <a:lstStyle/>
          <a:p>
            <a:fld id="{C9EB89E1-A358-4159-B309-E5DD7CE136F1}" type="datetimeFigureOut">
              <a:rPr kumimoji="1" lang="ja-JP" altLang="en-US" smtClean="0"/>
              <a:t>2023/12/21</a:t>
            </a:fld>
            <a:endParaRPr kumimoji="1" lang="ja-JP" altLang="en-US"/>
          </a:p>
        </p:txBody>
      </p:sp>
      <p:sp>
        <p:nvSpPr>
          <p:cNvPr id="5" name="フッター プレースホルダー 4">
            <a:extLst>
              <a:ext uri="{FF2B5EF4-FFF2-40B4-BE49-F238E27FC236}">
                <a16:creationId xmlns:a16="http://schemas.microsoft.com/office/drawing/2014/main" id="{8333D7EA-9B73-4A2B-BC1D-F65DFE8E986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6A92C45-9753-472C-86CB-F0CB7676A183}"/>
              </a:ext>
            </a:extLst>
          </p:cNvPr>
          <p:cNvSpPr>
            <a:spLocks noGrp="1"/>
          </p:cNvSpPr>
          <p:nvPr>
            <p:ph type="sldNum" sz="quarter" idx="12"/>
          </p:nvPr>
        </p:nvSpPr>
        <p:spPr/>
        <p:txBody>
          <a:bodyPr/>
          <a:lstStyle/>
          <a:p>
            <a:fld id="{8874DABD-6F10-4D32-9534-0A220A826736}" type="slidenum">
              <a:rPr kumimoji="1" lang="ja-JP" altLang="en-US" smtClean="0"/>
              <a:t>‹#›</a:t>
            </a:fld>
            <a:endParaRPr kumimoji="1" lang="ja-JP" altLang="en-US"/>
          </a:p>
        </p:txBody>
      </p:sp>
    </p:spTree>
    <p:extLst>
      <p:ext uri="{BB962C8B-B14F-4D97-AF65-F5344CB8AC3E}">
        <p14:creationId xmlns:p14="http://schemas.microsoft.com/office/powerpoint/2010/main" val="22894208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812A0F9-89B1-40F8-9FCF-977010A901E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6EF869F-71CF-4E4D-A760-1C33CE682B5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F02A2DC-F2C6-4AD6-B8CC-5B3D2AEC3117}"/>
              </a:ext>
            </a:extLst>
          </p:cNvPr>
          <p:cNvSpPr>
            <a:spLocks noGrp="1"/>
          </p:cNvSpPr>
          <p:nvPr>
            <p:ph type="dt" sz="half" idx="10"/>
          </p:nvPr>
        </p:nvSpPr>
        <p:spPr/>
        <p:txBody>
          <a:bodyPr/>
          <a:lstStyle/>
          <a:p>
            <a:fld id="{C9EB89E1-A358-4159-B309-E5DD7CE136F1}" type="datetimeFigureOut">
              <a:rPr kumimoji="1" lang="ja-JP" altLang="en-US" smtClean="0"/>
              <a:t>2023/12/21</a:t>
            </a:fld>
            <a:endParaRPr kumimoji="1" lang="ja-JP" altLang="en-US"/>
          </a:p>
        </p:txBody>
      </p:sp>
      <p:sp>
        <p:nvSpPr>
          <p:cNvPr id="5" name="フッター プレースホルダー 4">
            <a:extLst>
              <a:ext uri="{FF2B5EF4-FFF2-40B4-BE49-F238E27FC236}">
                <a16:creationId xmlns:a16="http://schemas.microsoft.com/office/drawing/2014/main" id="{09F90771-B37E-4BEE-B5CE-D36B4D28ADF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67441FC-7FDE-41D8-8E72-6EEBDF28F19A}"/>
              </a:ext>
            </a:extLst>
          </p:cNvPr>
          <p:cNvSpPr>
            <a:spLocks noGrp="1"/>
          </p:cNvSpPr>
          <p:nvPr>
            <p:ph type="sldNum" sz="quarter" idx="12"/>
          </p:nvPr>
        </p:nvSpPr>
        <p:spPr/>
        <p:txBody>
          <a:bodyPr/>
          <a:lstStyle/>
          <a:p>
            <a:fld id="{8874DABD-6F10-4D32-9534-0A220A826736}" type="slidenum">
              <a:rPr kumimoji="1" lang="ja-JP" altLang="en-US" smtClean="0"/>
              <a:t>‹#›</a:t>
            </a:fld>
            <a:endParaRPr kumimoji="1" lang="ja-JP" altLang="en-US"/>
          </a:p>
        </p:txBody>
      </p:sp>
    </p:spTree>
    <p:extLst>
      <p:ext uri="{BB962C8B-B14F-4D97-AF65-F5344CB8AC3E}">
        <p14:creationId xmlns:p14="http://schemas.microsoft.com/office/powerpoint/2010/main" val="16712158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6ECE72-678D-4FF7-8B09-D2B47480DBCB}"/>
              </a:ext>
            </a:extLst>
          </p:cNvPr>
          <p:cNvSpPr>
            <a:spLocks noGrp="1"/>
          </p:cNvSpPr>
          <p:nvPr>
            <p:ph type="title"/>
          </p:nvPr>
        </p:nvSpPr>
        <p:spPr>
          <a:xfrm>
            <a:off x="623888" y="1709739"/>
            <a:ext cx="78867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84BBCFF-0BB2-41FA-97FA-08659901521F}"/>
              </a:ext>
            </a:extLst>
          </p:cNvPr>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30FE290C-B1F9-4F7C-8D0A-DCDEDFE96C66}"/>
              </a:ext>
            </a:extLst>
          </p:cNvPr>
          <p:cNvSpPr>
            <a:spLocks noGrp="1"/>
          </p:cNvSpPr>
          <p:nvPr>
            <p:ph type="dt" sz="half" idx="10"/>
          </p:nvPr>
        </p:nvSpPr>
        <p:spPr/>
        <p:txBody>
          <a:bodyPr/>
          <a:lstStyle/>
          <a:p>
            <a:fld id="{C9EB89E1-A358-4159-B309-E5DD7CE136F1}" type="datetimeFigureOut">
              <a:rPr kumimoji="1" lang="ja-JP" altLang="en-US" smtClean="0"/>
              <a:t>2023/12/21</a:t>
            </a:fld>
            <a:endParaRPr kumimoji="1" lang="ja-JP" altLang="en-US"/>
          </a:p>
        </p:txBody>
      </p:sp>
      <p:sp>
        <p:nvSpPr>
          <p:cNvPr id="5" name="フッター プレースホルダー 4">
            <a:extLst>
              <a:ext uri="{FF2B5EF4-FFF2-40B4-BE49-F238E27FC236}">
                <a16:creationId xmlns:a16="http://schemas.microsoft.com/office/drawing/2014/main" id="{93CA0A6A-F65D-4EDA-B745-C5B70153C63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A3C2484-E118-4875-B828-4AF7E7790A63}"/>
              </a:ext>
            </a:extLst>
          </p:cNvPr>
          <p:cNvSpPr>
            <a:spLocks noGrp="1"/>
          </p:cNvSpPr>
          <p:nvPr>
            <p:ph type="sldNum" sz="quarter" idx="12"/>
          </p:nvPr>
        </p:nvSpPr>
        <p:spPr/>
        <p:txBody>
          <a:bodyPr/>
          <a:lstStyle/>
          <a:p>
            <a:fld id="{8874DABD-6F10-4D32-9534-0A220A826736}" type="slidenum">
              <a:rPr kumimoji="1" lang="ja-JP" altLang="en-US" smtClean="0"/>
              <a:t>‹#›</a:t>
            </a:fld>
            <a:endParaRPr kumimoji="1" lang="ja-JP" altLang="en-US"/>
          </a:p>
        </p:txBody>
      </p:sp>
    </p:spTree>
    <p:extLst>
      <p:ext uri="{BB962C8B-B14F-4D97-AF65-F5344CB8AC3E}">
        <p14:creationId xmlns:p14="http://schemas.microsoft.com/office/powerpoint/2010/main" val="1991362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学習課題（解答）">
    <p:bg>
      <p:bgPr>
        <a:solidFill>
          <a:srgbClr val="FFF2EB"/>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193150"/>
          </a:xfrm>
        </p:spPr>
        <p:txBody>
          <a:bodyPr anchor="t" anchorCtr="0">
            <a:normAutofit/>
          </a:bodyPr>
          <a:lstStyle>
            <a:lvl1pPr>
              <a:defRPr sz="3200" b="0"/>
            </a:lvl1pPr>
          </a:lstStyle>
          <a:p>
            <a:r>
              <a:rPr lang="ja-JP" altLang="en-US"/>
              <a:t>マスター タイトルの書式設定</a:t>
            </a:r>
            <a:endParaRPr lang="en-US"/>
          </a:p>
        </p:txBody>
      </p:sp>
      <p:sp>
        <p:nvSpPr>
          <p:cNvPr id="3" name="Text Placeholder 2"/>
          <p:cNvSpPr>
            <a:spLocks noGrp="1"/>
          </p:cNvSpPr>
          <p:nvPr>
            <p:ph type="body" idx="1"/>
          </p:nvPr>
        </p:nvSpPr>
        <p:spPr>
          <a:xfrm>
            <a:off x="623888" y="4052808"/>
            <a:ext cx="7886700" cy="2000014"/>
          </a:xfrm>
          <a:solidFill>
            <a:schemeClr val="bg1"/>
          </a:solidFill>
        </p:spPr>
        <p:txBody>
          <a:bodyPr anchor="t">
            <a:normAutofit/>
          </a:bodyPr>
          <a:lstStyle>
            <a:lvl1pPr marL="0" indent="0">
              <a:buFont typeface="Wingdings" panose="05000000000000000000" pitchFamily="2" charset="2"/>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endParaRPr lang="en-US" altLang="ja-JP"/>
          </a:p>
          <a:p>
            <a:pPr lvl="0"/>
            <a:endParaRPr lang="en-US" altLang="ja-JP"/>
          </a:p>
          <a:p>
            <a:pPr lvl="0"/>
            <a:endParaRPr lang="ja-JP" altLang="en-US"/>
          </a:p>
        </p:txBody>
      </p:sp>
      <p:sp>
        <p:nvSpPr>
          <p:cNvPr id="4" name="Date Placeholder 3"/>
          <p:cNvSpPr>
            <a:spLocks noGrp="1"/>
          </p:cNvSpPr>
          <p:nvPr>
            <p:ph type="dt" sz="half" idx="10"/>
          </p:nvPr>
        </p:nvSpPr>
        <p:spPr/>
        <p:txBody>
          <a:bodyPr/>
          <a:lstStyle/>
          <a:p>
            <a:fld id="{A50F84E2-2D7A-43CF-AC90-352A289A783A}" type="datetime1">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
        <p:nvSpPr>
          <p:cNvPr id="8" name="四角形: 角を丸くする 7">
            <a:extLst>
              <a:ext uri="{FF2B5EF4-FFF2-40B4-BE49-F238E27FC236}">
                <a16:creationId xmlns:a16="http://schemas.microsoft.com/office/drawing/2014/main" id="{736F6B2F-8739-4648-85EB-79B1FC352283}"/>
              </a:ext>
            </a:extLst>
          </p:cNvPr>
          <p:cNvSpPr/>
          <p:nvPr userDrawn="1"/>
        </p:nvSpPr>
        <p:spPr>
          <a:xfrm>
            <a:off x="-131735" y="-162733"/>
            <a:ext cx="3240000" cy="1440000"/>
          </a:xfrm>
          <a:prstGeom prst="roundRect">
            <a:avLst/>
          </a:prstGeom>
          <a:solidFill>
            <a:srgbClr val="FF742F"/>
          </a:solidFill>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466688867"/>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FAFBE9-4AEF-4C10-9D6D-389E8F2D781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B732512-A49A-4314-8644-B2E0698A5D26}"/>
              </a:ext>
            </a:extLst>
          </p:cNvPr>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A403050E-A828-498A-8D79-1FEC0643A58B}"/>
              </a:ext>
            </a:extLst>
          </p:cNvPr>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37431EE3-96E5-4D1D-BDE3-B202611581A7}"/>
              </a:ext>
            </a:extLst>
          </p:cNvPr>
          <p:cNvSpPr>
            <a:spLocks noGrp="1"/>
          </p:cNvSpPr>
          <p:nvPr>
            <p:ph type="dt" sz="half" idx="10"/>
          </p:nvPr>
        </p:nvSpPr>
        <p:spPr/>
        <p:txBody>
          <a:bodyPr/>
          <a:lstStyle/>
          <a:p>
            <a:fld id="{C9EB89E1-A358-4159-B309-E5DD7CE136F1}" type="datetimeFigureOut">
              <a:rPr kumimoji="1" lang="ja-JP" altLang="en-US" smtClean="0"/>
              <a:t>2023/12/21</a:t>
            </a:fld>
            <a:endParaRPr kumimoji="1" lang="ja-JP" altLang="en-US"/>
          </a:p>
        </p:txBody>
      </p:sp>
      <p:sp>
        <p:nvSpPr>
          <p:cNvPr id="6" name="フッター プレースホルダー 5">
            <a:extLst>
              <a:ext uri="{FF2B5EF4-FFF2-40B4-BE49-F238E27FC236}">
                <a16:creationId xmlns:a16="http://schemas.microsoft.com/office/drawing/2014/main" id="{C48B1BAF-78B8-4072-B03D-45E70AE69DD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63CFAF8-AFA3-40FE-A65B-2A62ECBEC5DC}"/>
              </a:ext>
            </a:extLst>
          </p:cNvPr>
          <p:cNvSpPr>
            <a:spLocks noGrp="1"/>
          </p:cNvSpPr>
          <p:nvPr>
            <p:ph type="sldNum" sz="quarter" idx="12"/>
          </p:nvPr>
        </p:nvSpPr>
        <p:spPr/>
        <p:txBody>
          <a:bodyPr/>
          <a:lstStyle/>
          <a:p>
            <a:fld id="{8874DABD-6F10-4D32-9534-0A220A826736}" type="slidenum">
              <a:rPr kumimoji="1" lang="ja-JP" altLang="en-US" smtClean="0"/>
              <a:t>‹#›</a:t>
            </a:fld>
            <a:endParaRPr kumimoji="1" lang="ja-JP" altLang="en-US"/>
          </a:p>
        </p:txBody>
      </p:sp>
    </p:spTree>
    <p:extLst>
      <p:ext uri="{BB962C8B-B14F-4D97-AF65-F5344CB8AC3E}">
        <p14:creationId xmlns:p14="http://schemas.microsoft.com/office/powerpoint/2010/main" val="36636362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1DE21E-1DED-4152-9CB8-6AD3F9610894}"/>
              </a:ext>
            </a:extLst>
          </p:cNvPr>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18751BB-2E88-497E-AD07-FCEAE0056A62}"/>
              </a:ext>
            </a:extLst>
          </p:cNvPr>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2853AC65-FDA0-4893-8061-914E0DB39A1F}"/>
              </a:ext>
            </a:extLst>
          </p:cNvPr>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2387E59-1077-49CE-A26B-D2058CDEBB6C}"/>
              </a:ext>
            </a:extLst>
          </p:cNvPr>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12EB4276-F488-46AD-ABC6-430B7EC1B881}"/>
              </a:ext>
            </a:extLst>
          </p:cNvPr>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89CC6A5A-40A1-4A55-B301-D1707AA34E52}"/>
              </a:ext>
            </a:extLst>
          </p:cNvPr>
          <p:cNvSpPr>
            <a:spLocks noGrp="1"/>
          </p:cNvSpPr>
          <p:nvPr>
            <p:ph type="dt" sz="half" idx="10"/>
          </p:nvPr>
        </p:nvSpPr>
        <p:spPr/>
        <p:txBody>
          <a:bodyPr/>
          <a:lstStyle/>
          <a:p>
            <a:fld id="{C9EB89E1-A358-4159-B309-E5DD7CE136F1}" type="datetimeFigureOut">
              <a:rPr kumimoji="1" lang="ja-JP" altLang="en-US" smtClean="0"/>
              <a:t>2023/12/21</a:t>
            </a:fld>
            <a:endParaRPr kumimoji="1" lang="ja-JP" altLang="en-US"/>
          </a:p>
        </p:txBody>
      </p:sp>
      <p:sp>
        <p:nvSpPr>
          <p:cNvPr id="8" name="フッター プレースホルダー 7">
            <a:extLst>
              <a:ext uri="{FF2B5EF4-FFF2-40B4-BE49-F238E27FC236}">
                <a16:creationId xmlns:a16="http://schemas.microsoft.com/office/drawing/2014/main" id="{01BB5700-E387-4D0C-A9A1-60B42B9FD5B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4B249CE1-C466-45C2-9362-D0534FA8D3B7}"/>
              </a:ext>
            </a:extLst>
          </p:cNvPr>
          <p:cNvSpPr>
            <a:spLocks noGrp="1"/>
          </p:cNvSpPr>
          <p:nvPr>
            <p:ph type="sldNum" sz="quarter" idx="12"/>
          </p:nvPr>
        </p:nvSpPr>
        <p:spPr/>
        <p:txBody>
          <a:bodyPr/>
          <a:lstStyle/>
          <a:p>
            <a:fld id="{8874DABD-6F10-4D32-9534-0A220A826736}" type="slidenum">
              <a:rPr kumimoji="1" lang="ja-JP" altLang="en-US" smtClean="0"/>
              <a:t>‹#›</a:t>
            </a:fld>
            <a:endParaRPr kumimoji="1" lang="ja-JP" altLang="en-US"/>
          </a:p>
        </p:txBody>
      </p:sp>
    </p:spTree>
    <p:extLst>
      <p:ext uri="{BB962C8B-B14F-4D97-AF65-F5344CB8AC3E}">
        <p14:creationId xmlns:p14="http://schemas.microsoft.com/office/powerpoint/2010/main" val="32853127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8E048A-9182-421D-AF7F-C77CE2B95569}"/>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3357290-5373-4102-92AE-FF2A61968197}"/>
              </a:ext>
            </a:extLst>
          </p:cNvPr>
          <p:cNvSpPr>
            <a:spLocks noGrp="1"/>
          </p:cNvSpPr>
          <p:nvPr>
            <p:ph type="dt" sz="half" idx="10"/>
          </p:nvPr>
        </p:nvSpPr>
        <p:spPr/>
        <p:txBody>
          <a:bodyPr/>
          <a:lstStyle/>
          <a:p>
            <a:fld id="{C9EB89E1-A358-4159-B309-E5DD7CE136F1}" type="datetimeFigureOut">
              <a:rPr kumimoji="1" lang="ja-JP" altLang="en-US" smtClean="0"/>
              <a:t>2023/12/21</a:t>
            </a:fld>
            <a:endParaRPr kumimoji="1" lang="ja-JP" altLang="en-US"/>
          </a:p>
        </p:txBody>
      </p:sp>
      <p:sp>
        <p:nvSpPr>
          <p:cNvPr id="4" name="フッター プレースホルダー 3">
            <a:extLst>
              <a:ext uri="{FF2B5EF4-FFF2-40B4-BE49-F238E27FC236}">
                <a16:creationId xmlns:a16="http://schemas.microsoft.com/office/drawing/2014/main" id="{DA3DAFE7-483D-468F-971C-4D5C88D169C0}"/>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62990009-B99A-4B69-8BCB-B1FA480957A5}"/>
              </a:ext>
            </a:extLst>
          </p:cNvPr>
          <p:cNvSpPr>
            <a:spLocks noGrp="1"/>
          </p:cNvSpPr>
          <p:nvPr>
            <p:ph type="sldNum" sz="quarter" idx="12"/>
          </p:nvPr>
        </p:nvSpPr>
        <p:spPr/>
        <p:txBody>
          <a:bodyPr/>
          <a:lstStyle/>
          <a:p>
            <a:fld id="{8874DABD-6F10-4D32-9534-0A220A826736}" type="slidenum">
              <a:rPr kumimoji="1" lang="ja-JP" altLang="en-US" smtClean="0"/>
              <a:t>‹#›</a:t>
            </a:fld>
            <a:endParaRPr kumimoji="1" lang="ja-JP" altLang="en-US"/>
          </a:p>
        </p:txBody>
      </p:sp>
    </p:spTree>
    <p:extLst>
      <p:ext uri="{BB962C8B-B14F-4D97-AF65-F5344CB8AC3E}">
        <p14:creationId xmlns:p14="http://schemas.microsoft.com/office/powerpoint/2010/main" val="26560401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E0EBEDC4-2F3B-4E9A-BAF9-499A8A57B65E}"/>
              </a:ext>
            </a:extLst>
          </p:cNvPr>
          <p:cNvSpPr>
            <a:spLocks noGrp="1"/>
          </p:cNvSpPr>
          <p:nvPr>
            <p:ph type="dt" sz="half" idx="10"/>
          </p:nvPr>
        </p:nvSpPr>
        <p:spPr/>
        <p:txBody>
          <a:bodyPr/>
          <a:lstStyle/>
          <a:p>
            <a:fld id="{C9EB89E1-A358-4159-B309-E5DD7CE136F1}" type="datetimeFigureOut">
              <a:rPr kumimoji="1" lang="ja-JP" altLang="en-US" smtClean="0"/>
              <a:t>2023/12/21</a:t>
            </a:fld>
            <a:endParaRPr kumimoji="1" lang="ja-JP" altLang="en-US"/>
          </a:p>
        </p:txBody>
      </p:sp>
      <p:sp>
        <p:nvSpPr>
          <p:cNvPr id="3" name="フッター プレースホルダー 2">
            <a:extLst>
              <a:ext uri="{FF2B5EF4-FFF2-40B4-BE49-F238E27FC236}">
                <a16:creationId xmlns:a16="http://schemas.microsoft.com/office/drawing/2014/main" id="{23EA405F-1A13-4753-AA2A-EC851CA38D61}"/>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FCCC6E4D-A6DA-4258-A4B4-B8ED4ABC8531}"/>
              </a:ext>
            </a:extLst>
          </p:cNvPr>
          <p:cNvSpPr>
            <a:spLocks noGrp="1"/>
          </p:cNvSpPr>
          <p:nvPr>
            <p:ph type="sldNum" sz="quarter" idx="12"/>
          </p:nvPr>
        </p:nvSpPr>
        <p:spPr/>
        <p:txBody>
          <a:bodyPr/>
          <a:lstStyle/>
          <a:p>
            <a:fld id="{8874DABD-6F10-4D32-9534-0A220A826736}" type="slidenum">
              <a:rPr kumimoji="1" lang="ja-JP" altLang="en-US" smtClean="0"/>
              <a:t>‹#›</a:t>
            </a:fld>
            <a:endParaRPr kumimoji="1" lang="ja-JP" altLang="en-US"/>
          </a:p>
        </p:txBody>
      </p:sp>
    </p:spTree>
    <p:extLst>
      <p:ext uri="{BB962C8B-B14F-4D97-AF65-F5344CB8AC3E}">
        <p14:creationId xmlns:p14="http://schemas.microsoft.com/office/powerpoint/2010/main" val="35727792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EEDD6F9-B9BC-4A8F-9150-E640C46F2E2E}"/>
              </a:ext>
            </a:extLst>
          </p:cNvPr>
          <p:cNvSpPr>
            <a:spLocks noGrp="1"/>
          </p:cNvSpPr>
          <p:nvPr>
            <p:ph type="title"/>
          </p:nvPr>
        </p:nvSpPr>
        <p:spPr>
          <a:xfrm>
            <a:off x="629841" y="457200"/>
            <a:ext cx="2949178"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B94F0EC-7138-4DEE-A900-03F4E125E34B}"/>
              </a:ext>
            </a:extLst>
          </p:cNvPr>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950D125-479C-4705-BF35-2CE13533D7D0}"/>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937E16C-F181-491C-8149-7BA8705860F1}"/>
              </a:ext>
            </a:extLst>
          </p:cNvPr>
          <p:cNvSpPr>
            <a:spLocks noGrp="1"/>
          </p:cNvSpPr>
          <p:nvPr>
            <p:ph type="dt" sz="half" idx="10"/>
          </p:nvPr>
        </p:nvSpPr>
        <p:spPr/>
        <p:txBody>
          <a:bodyPr/>
          <a:lstStyle/>
          <a:p>
            <a:fld id="{C9EB89E1-A358-4159-B309-E5DD7CE136F1}" type="datetimeFigureOut">
              <a:rPr kumimoji="1" lang="ja-JP" altLang="en-US" smtClean="0"/>
              <a:t>2023/12/21</a:t>
            </a:fld>
            <a:endParaRPr kumimoji="1" lang="ja-JP" altLang="en-US"/>
          </a:p>
        </p:txBody>
      </p:sp>
      <p:sp>
        <p:nvSpPr>
          <p:cNvPr id="6" name="フッター プレースホルダー 5">
            <a:extLst>
              <a:ext uri="{FF2B5EF4-FFF2-40B4-BE49-F238E27FC236}">
                <a16:creationId xmlns:a16="http://schemas.microsoft.com/office/drawing/2014/main" id="{B417E586-5DBF-426B-BE69-CF8D62E7888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53C5D14-AA10-46B4-A515-FEFEF603D6A7}"/>
              </a:ext>
            </a:extLst>
          </p:cNvPr>
          <p:cNvSpPr>
            <a:spLocks noGrp="1"/>
          </p:cNvSpPr>
          <p:nvPr>
            <p:ph type="sldNum" sz="quarter" idx="12"/>
          </p:nvPr>
        </p:nvSpPr>
        <p:spPr/>
        <p:txBody>
          <a:bodyPr/>
          <a:lstStyle/>
          <a:p>
            <a:fld id="{8874DABD-6F10-4D32-9534-0A220A826736}" type="slidenum">
              <a:rPr kumimoji="1" lang="ja-JP" altLang="en-US" smtClean="0"/>
              <a:t>‹#›</a:t>
            </a:fld>
            <a:endParaRPr kumimoji="1" lang="ja-JP" altLang="en-US"/>
          </a:p>
        </p:txBody>
      </p:sp>
    </p:spTree>
    <p:extLst>
      <p:ext uri="{BB962C8B-B14F-4D97-AF65-F5344CB8AC3E}">
        <p14:creationId xmlns:p14="http://schemas.microsoft.com/office/powerpoint/2010/main" val="390300848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E54DE5-8A37-4529-B591-D9357866E7B7}"/>
              </a:ext>
            </a:extLst>
          </p:cNvPr>
          <p:cNvSpPr>
            <a:spLocks noGrp="1"/>
          </p:cNvSpPr>
          <p:nvPr>
            <p:ph type="title"/>
          </p:nvPr>
        </p:nvSpPr>
        <p:spPr>
          <a:xfrm>
            <a:off x="629841" y="457200"/>
            <a:ext cx="2949178"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2680199E-4547-45C2-8201-4F8E09E8B913}"/>
              </a:ext>
            </a:extLst>
          </p:cNvPr>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E0B03EEC-26F8-4622-A12B-88E277305A0C}"/>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56F139C-2E67-4D91-8299-75500A8C05FF}"/>
              </a:ext>
            </a:extLst>
          </p:cNvPr>
          <p:cNvSpPr>
            <a:spLocks noGrp="1"/>
          </p:cNvSpPr>
          <p:nvPr>
            <p:ph type="dt" sz="half" idx="10"/>
          </p:nvPr>
        </p:nvSpPr>
        <p:spPr/>
        <p:txBody>
          <a:bodyPr/>
          <a:lstStyle/>
          <a:p>
            <a:fld id="{C9EB89E1-A358-4159-B309-E5DD7CE136F1}" type="datetimeFigureOut">
              <a:rPr kumimoji="1" lang="ja-JP" altLang="en-US" smtClean="0"/>
              <a:t>2023/12/21</a:t>
            </a:fld>
            <a:endParaRPr kumimoji="1" lang="ja-JP" altLang="en-US"/>
          </a:p>
        </p:txBody>
      </p:sp>
      <p:sp>
        <p:nvSpPr>
          <p:cNvPr id="6" name="フッター プレースホルダー 5">
            <a:extLst>
              <a:ext uri="{FF2B5EF4-FFF2-40B4-BE49-F238E27FC236}">
                <a16:creationId xmlns:a16="http://schemas.microsoft.com/office/drawing/2014/main" id="{BE5FCCA8-E918-4FE4-960D-0325C569B1D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222EFF3-68D6-4857-96B5-C1B23CE8B433}"/>
              </a:ext>
            </a:extLst>
          </p:cNvPr>
          <p:cNvSpPr>
            <a:spLocks noGrp="1"/>
          </p:cNvSpPr>
          <p:nvPr>
            <p:ph type="sldNum" sz="quarter" idx="12"/>
          </p:nvPr>
        </p:nvSpPr>
        <p:spPr/>
        <p:txBody>
          <a:bodyPr/>
          <a:lstStyle/>
          <a:p>
            <a:fld id="{8874DABD-6F10-4D32-9534-0A220A826736}" type="slidenum">
              <a:rPr kumimoji="1" lang="ja-JP" altLang="en-US" smtClean="0"/>
              <a:t>‹#›</a:t>
            </a:fld>
            <a:endParaRPr kumimoji="1" lang="ja-JP" altLang="en-US"/>
          </a:p>
        </p:txBody>
      </p:sp>
    </p:spTree>
    <p:extLst>
      <p:ext uri="{BB962C8B-B14F-4D97-AF65-F5344CB8AC3E}">
        <p14:creationId xmlns:p14="http://schemas.microsoft.com/office/powerpoint/2010/main" val="14177885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F77DFEA-C639-493B-8606-7385CEFF6E96}"/>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2CC10DF-503D-49A0-818F-C30371AAF2BB}"/>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8F06C3C-FA60-491D-B4FF-E89096427C92}"/>
              </a:ext>
            </a:extLst>
          </p:cNvPr>
          <p:cNvSpPr>
            <a:spLocks noGrp="1"/>
          </p:cNvSpPr>
          <p:nvPr>
            <p:ph type="dt" sz="half" idx="10"/>
          </p:nvPr>
        </p:nvSpPr>
        <p:spPr/>
        <p:txBody>
          <a:bodyPr/>
          <a:lstStyle/>
          <a:p>
            <a:fld id="{C9EB89E1-A358-4159-B309-E5DD7CE136F1}" type="datetimeFigureOut">
              <a:rPr kumimoji="1" lang="ja-JP" altLang="en-US" smtClean="0"/>
              <a:t>2023/12/21</a:t>
            </a:fld>
            <a:endParaRPr kumimoji="1" lang="ja-JP" altLang="en-US"/>
          </a:p>
        </p:txBody>
      </p:sp>
      <p:sp>
        <p:nvSpPr>
          <p:cNvPr id="5" name="フッター プレースホルダー 4">
            <a:extLst>
              <a:ext uri="{FF2B5EF4-FFF2-40B4-BE49-F238E27FC236}">
                <a16:creationId xmlns:a16="http://schemas.microsoft.com/office/drawing/2014/main" id="{D00E9FA2-0B9F-4E3E-9958-4177846620D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EF93199-698A-4F69-A104-85DAD881A29B}"/>
              </a:ext>
            </a:extLst>
          </p:cNvPr>
          <p:cNvSpPr>
            <a:spLocks noGrp="1"/>
          </p:cNvSpPr>
          <p:nvPr>
            <p:ph type="sldNum" sz="quarter" idx="12"/>
          </p:nvPr>
        </p:nvSpPr>
        <p:spPr/>
        <p:txBody>
          <a:bodyPr/>
          <a:lstStyle/>
          <a:p>
            <a:fld id="{8874DABD-6F10-4D32-9534-0A220A826736}" type="slidenum">
              <a:rPr kumimoji="1" lang="ja-JP" altLang="en-US" smtClean="0"/>
              <a:t>‹#›</a:t>
            </a:fld>
            <a:endParaRPr kumimoji="1" lang="ja-JP" altLang="en-US"/>
          </a:p>
        </p:txBody>
      </p:sp>
    </p:spTree>
    <p:extLst>
      <p:ext uri="{BB962C8B-B14F-4D97-AF65-F5344CB8AC3E}">
        <p14:creationId xmlns:p14="http://schemas.microsoft.com/office/powerpoint/2010/main" val="2582965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9F59ED5B-7FD9-4611-BDF2-D9C629C39638}"/>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E64872B-FB9C-4511-B730-6B743657A3F7}"/>
              </a:ext>
            </a:extLst>
          </p:cNvPr>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29280B0-AEA2-4FAB-BB68-366043F3E3AC}"/>
              </a:ext>
            </a:extLst>
          </p:cNvPr>
          <p:cNvSpPr>
            <a:spLocks noGrp="1"/>
          </p:cNvSpPr>
          <p:nvPr>
            <p:ph type="dt" sz="half" idx="10"/>
          </p:nvPr>
        </p:nvSpPr>
        <p:spPr/>
        <p:txBody>
          <a:bodyPr/>
          <a:lstStyle/>
          <a:p>
            <a:fld id="{C9EB89E1-A358-4159-B309-E5DD7CE136F1}" type="datetimeFigureOut">
              <a:rPr kumimoji="1" lang="ja-JP" altLang="en-US" smtClean="0"/>
              <a:t>2023/12/21</a:t>
            </a:fld>
            <a:endParaRPr kumimoji="1" lang="ja-JP" altLang="en-US"/>
          </a:p>
        </p:txBody>
      </p:sp>
      <p:sp>
        <p:nvSpPr>
          <p:cNvPr id="5" name="フッター プレースホルダー 4">
            <a:extLst>
              <a:ext uri="{FF2B5EF4-FFF2-40B4-BE49-F238E27FC236}">
                <a16:creationId xmlns:a16="http://schemas.microsoft.com/office/drawing/2014/main" id="{B66F5AB4-1942-4CA1-A646-39F63899E3E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A28C074-B98B-4087-B2B8-F5B38BB232F3}"/>
              </a:ext>
            </a:extLst>
          </p:cNvPr>
          <p:cNvSpPr>
            <a:spLocks noGrp="1"/>
          </p:cNvSpPr>
          <p:nvPr>
            <p:ph type="sldNum" sz="quarter" idx="12"/>
          </p:nvPr>
        </p:nvSpPr>
        <p:spPr/>
        <p:txBody>
          <a:bodyPr/>
          <a:lstStyle/>
          <a:p>
            <a:fld id="{8874DABD-6F10-4D32-9534-0A220A826736}" type="slidenum">
              <a:rPr kumimoji="1" lang="ja-JP" altLang="en-US" smtClean="0"/>
              <a:t>‹#›</a:t>
            </a:fld>
            <a:endParaRPr kumimoji="1" lang="ja-JP" altLang="en-US"/>
          </a:p>
        </p:txBody>
      </p:sp>
    </p:spTree>
    <p:extLst>
      <p:ext uri="{BB962C8B-B14F-4D97-AF65-F5344CB8AC3E}">
        <p14:creationId xmlns:p14="http://schemas.microsoft.com/office/powerpoint/2010/main" val="93973464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B3FA2F7-F41F-4D5F-9AA2-0AC3C2CC42E0}"/>
              </a:ext>
            </a:extLst>
          </p:cNvPr>
          <p:cNvSpPr>
            <a:spLocks noGrp="1"/>
          </p:cNvSpPr>
          <p:nvPr>
            <p:ph type="ctrTitle"/>
          </p:nvPr>
        </p:nvSpPr>
        <p:spPr>
          <a:xfrm>
            <a:off x="1143000" y="1122363"/>
            <a:ext cx="6858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459938F-2CF1-4F3E-8C40-5679E74E5789}"/>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1979A9A-E21F-45BE-8E88-280596503450}"/>
              </a:ext>
            </a:extLst>
          </p:cNvPr>
          <p:cNvSpPr>
            <a:spLocks noGrp="1"/>
          </p:cNvSpPr>
          <p:nvPr>
            <p:ph type="dt" sz="half" idx="10"/>
          </p:nvPr>
        </p:nvSpPr>
        <p:spPr/>
        <p:txBody>
          <a:bodyPr/>
          <a:lstStyle/>
          <a:p>
            <a:fld id="{C9EB89E1-A358-4159-B309-E5DD7CE136F1}" type="datetimeFigureOut">
              <a:rPr kumimoji="1" lang="ja-JP" altLang="en-US" smtClean="0"/>
              <a:t>2023/12/21</a:t>
            </a:fld>
            <a:endParaRPr kumimoji="1" lang="ja-JP" altLang="en-US"/>
          </a:p>
        </p:txBody>
      </p:sp>
      <p:sp>
        <p:nvSpPr>
          <p:cNvPr id="5" name="フッター プレースホルダー 4">
            <a:extLst>
              <a:ext uri="{FF2B5EF4-FFF2-40B4-BE49-F238E27FC236}">
                <a16:creationId xmlns:a16="http://schemas.microsoft.com/office/drawing/2014/main" id="{8333D7EA-9B73-4A2B-BC1D-F65DFE8E986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6A92C45-9753-472C-86CB-F0CB7676A183}"/>
              </a:ext>
            </a:extLst>
          </p:cNvPr>
          <p:cNvSpPr>
            <a:spLocks noGrp="1"/>
          </p:cNvSpPr>
          <p:nvPr>
            <p:ph type="sldNum" sz="quarter" idx="12"/>
          </p:nvPr>
        </p:nvSpPr>
        <p:spPr/>
        <p:txBody>
          <a:bodyPr/>
          <a:lstStyle/>
          <a:p>
            <a:fld id="{8874DABD-6F10-4D32-9534-0A220A826736}" type="slidenum">
              <a:rPr kumimoji="1" lang="ja-JP" altLang="en-US" smtClean="0"/>
              <a:t>‹#›</a:t>
            </a:fld>
            <a:endParaRPr kumimoji="1" lang="ja-JP" altLang="en-US"/>
          </a:p>
        </p:txBody>
      </p:sp>
    </p:spTree>
    <p:extLst>
      <p:ext uri="{BB962C8B-B14F-4D97-AF65-F5344CB8AC3E}">
        <p14:creationId xmlns:p14="http://schemas.microsoft.com/office/powerpoint/2010/main" val="33264257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812A0F9-89B1-40F8-9FCF-977010A901E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6EF869F-71CF-4E4D-A760-1C33CE682B5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F02A2DC-F2C6-4AD6-B8CC-5B3D2AEC3117}"/>
              </a:ext>
            </a:extLst>
          </p:cNvPr>
          <p:cNvSpPr>
            <a:spLocks noGrp="1"/>
          </p:cNvSpPr>
          <p:nvPr>
            <p:ph type="dt" sz="half" idx="10"/>
          </p:nvPr>
        </p:nvSpPr>
        <p:spPr/>
        <p:txBody>
          <a:bodyPr/>
          <a:lstStyle/>
          <a:p>
            <a:fld id="{C9EB89E1-A358-4159-B309-E5DD7CE136F1}" type="datetimeFigureOut">
              <a:rPr kumimoji="1" lang="ja-JP" altLang="en-US" smtClean="0"/>
              <a:t>2023/12/21</a:t>
            </a:fld>
            <a:endParaRPr kumimoji="1" lang="ja-JP" altLang="en-US"/>
          </a:p>
        </p:txBody>
      </p:sp>
      <p:sp>
        <p:nvSpPr>
          <p:cNvPr id="5" name="フッター プレースホルダー 4">
            <a:extLst>
              <a:ext uri="{FF2B5EF4-FFF2-40B4-BE49-F238E27FC236}">
                <a16:creationId xmlns:a16="http://schemas.microsoft.com/office/drawing/2014/main" id="{09F90771-B37E-4BEE-B5CE-D36B4D28ADF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67441FC-7FDE-41D8-8E72-6EEBDF28F19A}"/>
              </a:ext>
            </a:extLst>
          </p:cNvPr>
          <p:cNvSpPr>
            <a:spLocks noGrp="1"/>
          </p:cNvSpPr>
          <p:nvPr>
            <p:ph type="sldNum" sz="quarter" idx="12"/>
          </p:nvPr>
        </p:nvSpPr>
        <p:spPr/>
        <p:txBody>
          <a:bodyPr/>
          <a:lstStyle/>
          <a:p>
            <a:fld id="{8874DABD-6F10-4D32-9534-0A220A826736}" type="slidenum">
              <a:rPr kumimoji="1" lang="ja-JP" altLang="en-US" smtClean="0"/>
              <a:t>‹#›</a:t>
            </a:fld>
            <a:endParaRPr kumimoji="1" lang="ja-JP" altLang="en-US"/>
          </a:p>
        </p:txBody>
      </p:sp>
    </p:spTree>
    <p:extLst>
      <p:ext uri="{BB962C8B-B14F-4D97-AF65-F5344CB8AC3E}">
        <p14:creationId xmlns:p14="http://schemas.microsoft.com/office/powerpoint/2010/main" val="594586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導入">
    <p:bg>
      <p:bgRef idx="1003">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50F84E2-2D7A-43CF-AC90-352A289A783A}" type="datetime1">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
        <p:nvSpPr>
          <p:cNvPr id="8" name="四角形: 角を丸くする 7">
            <a:extLst>
              <a:ext uri="{FF2B5EF4-FFF2-40B4-BE49-F238E27FC236}">
                <a16:creationId xmlns:a16="http://schemas.microsoft.com/office/drawing/2014/main" id="{736F6B2F-8739-4648-85EB-79B1FC352283}"/>
              </a:ext>
            </a:extLst>
          </p:cNvPr>
          <p:cNvSpPr/>
          <p:nvPr userDrawn="1"/>
        </p:nvSpPr>
        <p:spPr>
          <a:xfrm>
            <a:off x="-132623" y="-220519"/>
            <a:ext cx="9399721" cy="717331"/>
          </a:xfrm>
          <a:prstGeom prst="roundRect">
            <a:avLst/>
          </a:prstGeom>
          <a:solidFill>
            <a:schemeClr val="accent5">
              <a:lumMod val="60000"/>
              <a:lumOff val="40000"/>
            </a:schemeClr>
          </a:solidFill>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3AF13606-1A80-4D0C-A3A5-BE2CD1882BE1}"/>
              </a:ext>
            </a:extLst>
          </p:cNvPr>
          <p:cNvSpPr txBox="1"/>
          <p:nvPr userDrawn="1"/>
        </p:nvSpPr>
        <p:spPr>
          <a:xfrm>
            <a:off x="3798019" y="35147"/>
            <a:ext cx="3112973" cy="461665"/>
          </a:xfrm>
          <a:prstGeom prst="rect">
            <a:avLst/>
          </a:prstGeom>
          <a:noFill/>
        </p:spPr>
        <p:txBody>
          <a:bodyPr wrap="square" rtlCol="0">
            <a:spAutoFit/>
          </a:bodyPr>
          <a:lstStyle/>
          <a:p>
            <a:r>
              <a:rPr kumimoji="1" lang="ja-JP" altLang="en-US" sz="2400"/>
              <a:t>考えてみよう</a:t>
            </a:r>
          </a:p>
        </p:txBody>
      </p:sp>
      <p:sp>
        <p:nvSpPr>
          <p:cNvPr id="9" name="Title 1">
            <a:extLst>
              <a:ext uri="{FF2B5EF4-FFF2-40B4-BE49-F238E27FC236}">
                <a16:creationId xmlns:a16="http://schemas.microsoft.com/office/drawing/2014/main" id="{B4AF9672-4CAD-418D-9CFC-71C6EC5C22D3}"/>
              </a:ext>
            </a:extLst>
          </p:cNvPr>
          <p:cNvSpPr>
            <a:spLocks noGrp="1"/>
          </p:cNvSpPr>
          <p:nvPr>
            <p:ph type="title"/>
          </p:nvPr>
        </p:nvSpPr>
        <p:spPr>
          <a:xfrm>
            <a:off x="623888" y="876850"/>
            <a:ext cx="7886700" cy="717332"/>
          </a:xfrm>
        </p:spPr>
        <p:txBody>
          <a:bodyPr anchor="t" anchorCtr="0">
            <a:normAutofit/>
          </a:bodyPr>
          <a:lstStyle>
            <a:lvl1pPr>
              <a:defRPr sz="2800" b="0"/>
            </a:lvl1pPr>
          </a:lstStyle>
          <a:p>
            <a:r>
              <a:rPr lang="ja-JP" altLang="en-US"/>
              <a:t>マスター タイトルの書式設定</a:t>
            </a:r>
            <a:endParaRPr lang="en-US"/>
          </a:p>
        </p:txBody>
      </p:sp>
      <p:sp>
        <p:nvSpPr>
          <p:cNvPr id="10" name="Title 1">
            <a:extLst>
              <a:ext uri="{FF2B5EF4-FFF2-40B4-BE49-F238E27FC236}">
                <a16:creationId xmlns:a16="http://schemas.microsoft.com/office/drawing/2014/main" id="{B539FB4A-CE12-4D1F-A8D3-52C7D68A15BD}"/>
              </a:ext>
            </a:extLst>
          </p:cNvPr>
          <p:cNvSpPr txBox="1">
            <a:spLocks/>
          </p:cNvSpPr>
          <p:nvPr userDrawn="1"/>
        </p:nvSpPr>
        <p:spPr>
          <a:xfrm>
            <a:off x="623455" y="5826072"/>
            <a:ext cx="7886700" cy="717332"/>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kumimoji="1" sz="2800" b="0" kern="1200">
                <a:solidFill>
                  <a:schemeClr val="tx1"/>
                </a:solidFill>
                <a:latin typeface="+mj-lt"/>
                <a:ea typeface="+mj-ea"/>
                <a:cs typeface="+mj-cs"/>
              </a:defRPr>
            </a:lvl1pPr>
          </a:lstStyle>
          <a:p>
            <a:endParaRPr lang="en-US"/>
          </a:p>
        </p:txBody>
      </p:sp>
      <p:sp>
        <p:nvSpPr>
          <p:cNvPr id="11" name="正方形/長方形 10">
            <a:extLst>
              <a:ext uri="{FF2B5EF4-FFF2-40B4-BE49-F238E27FC236}">
                <a16:creationId xmlns:a16="http://schemas.microsoft.com/office/drawing/2014/main" id="{8449C1B6-C3DC-4F49-8EDF-4EAD58C864DD}"/>
              </a:ext>
            </a:extLst>
          </p:cNvPr>
          <p:cNvSpPr/>
          <p:nvPr userDrawn="1"/>
        </p:nvSpPr>
        <p:spPr>
          <a:xfrm>
            <a:off x="623455" y="-2961"/>
            <a:ext cx="1817528" cy="717331"/>
          </a:xfrm>
          <a:prstGeom prst="rect">
            <a:avLst/>
          </a:prstGeom>
          <a:solidFill>
            <a:srgbClr val="FFC000"/>
          </a:solidFill>
          <a:ln w="571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40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導入！</a:t>
            </a:r>
            <a:endParaRPr kumimoji="1" lang="en-US" altLang="ja-JP" sz="40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993702743"/>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6ECE72-678D-4FF7-8B09-D2B47480DBCB}"/>
              </a:ext>
            </a:extLst>
          </p:cNvPr>
          <p:cNvSpPr>
            <a:spLocks noGrp="1"/>
          </p:cNvSpPr>
          <p:nvPr>
            <p:ph type="title"/>
          </p:nvPr>
        </p:nvSpPr>
        <p:spPr>
          <a:xfrm>
            <a:off x="623888" y="1709739"/>
            <a:ext cx="78867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84BBCFF-0BB2-41FA-97FA-08659901521F}"/>
              </a:ext>
            </a:extLst>
          </p:cNvPr>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30FE290C-B1F9-4F7C-8D0A-DCDEDFE96C66}"/>
              </a:ext>
            </a:extLst>
          </p:cNvPr>
          <p:cNvSpPr>
            <a:spLocks noGrp="1"/>
          </p:cNvSpPr>
          <p:nvPr>
            <p:ph type="dt" sz="half" idx="10"/>
          </p:nvPr>
        </p:nvSpPr>
        <p:spPr/>
        <p:txBody>
          <a:bodyPr/>
          <a:lstStyle/>
          <a:p>
            <a:fld id="{C9EB89E1-A358-4159-B309-E5DD7CE136F1}" type="datetimeFigureOut">
              <a:rPr kumimoji="1" lang="ja-JP" altLang="en-US" smtClean="0"/>
              <a:t>2023/12/21</a:t>
            </a:fld>
            <a:endParaRPr kumimoji="1" lang="ja-JP" altLang="en-US"/>
          </a:p>
        </p:txBody>
      </p:sp>
      <p:sp>
        <p:nvSpPr>
          <p:cNvPr id="5" name="フッター プレースホルダー 4">
            <a:extLst>
              <a:ext uri="{FF2B5EF4-FFF2-40B4-BE49-F238E27FC236}">
                <a16:creationId xmlns:a16="http://schemas.microsoft.com/office/drawing/2014/main" id="{93CA0A6A-F65D-4EDA-B745-C5B70153C63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A3C2484-E118-4875-B828-4AF7E7790A63}"/>
              </a:ext>
            </a:extLst>
          </p:cNvPr>
          <p:cNvSpPr>
            <a:spLocks noGrp="1"/>
          </p:cNvSpPr>
          <p:nvPr>
            <p:ph type="sldNum" sz="quarter" idx="12"/>
          </p:nvPr>
        </p:nvSpPr>
        <p:spPr/>
        <p:txBody>
          <a:bodyPr/>
          <a:lstStyle/>
          <a:p>
            <a:fld id="{8874DABD-6F10-4D32-9534-0A220A826736}" type="slidenum">
              <a:rPr kumimoji="1" lang="ja-JP" altLang="en-US" smtClean="0"/>
              <a:t>‹#›</a:t>
            </a:fld>
            <a:endParaRPr kumimoji="1" lang="ja-JP" altLang="en-US"/>
          </a:p>
        </p:txBody>
      </p:sp>
    </p:spTree>
    <p:extLst>
      <p:ext uri="{BB962C8B-B14F-4D97-AF65-F5344CB8AC3E}">
        <p14:creationId xmlns:p14="http://schemas.microsoft.com/office/powerpoint/2010/main" val="39640143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FAFBE9-4AEF-4C10-9D6D-389E8F2D781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B732512-A49A-4314-8644-B2E0698A5D26}"/>
              </a:ext>
            </a:extLst>
          </p:cNvPr>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A403050E-A828-498A-8D79-1FEC0643A58B}"/>
              </a:ext>
            </a:extLst>
          </p:cNvPr>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37431EE3-96E5-4D1D-BDE3-B202611581A7}"/>
              </a:ext>
            </a:extLst>
          </p:cNvPr>
          <p:cNvSpPr>
            <a:spLocks noGrp="1"/>
          </p:cNvSpPr>
          <p:nvPr>
            <p:ph type="dt" sz="half" idx="10"/>
          </p:nvPr>
        </p:nvSpPr>
        <p:spPr/>
        <p:txBody>
          <a:bodyPr/>
          <a:lstStyle/>
          <a:p>
            <a:fld id="{C9EB89E1-A358-4159-B309-E5DD7CE136F1}" type="datetimeFigureOut">
              <a:rPr kumimoji="1" lang="ja-JP" altLang="en-US" smtClean="0"/>
              <a:t>2023/12/21</a:t>
            </a:fld>
            <a:endParaRPr kumimoji="1" lang="ja-JP" altLang="en-US"/>
          </a:p>
        </p:txBody>
      </p:sp>
      <p:sp>
        <p:nvSpPr>
          <p:cNvPr id="6" name="フッター プレースホルダー 5">
            <a:extLst>
              <a:ext uri="{FF2B5EF4-FFF2-40B4-BE49-F238E27FC236}">
                <a16:creationId xmlns:a16="http://schemas.microsoft.com/office/drawing/2014/main" id="{C48B1BAF-78B8-4072-B03D-45E70AE69DD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63CFAF8-AFA3-40FE-A65B-2A62ECBEC5DC}"/>
              </a:ext>
            </a:extLst>
          </p:cNvPr>
          <p:cNvSpPr>
            <a:spLocks noGrp="1"/>
          </p:cNvSpPr>
          <p:nvPr>
            <p:ph type="sldNum" sz="quarter" idx="12"/>
          </p:nvPr>
        </p:nvSpPr>
        <p:spPr/>
        <p:txBody>
          <a:bodyPr/>
          <a:lstStyle/>
          <a:p>
            <a:fld id="{8874DABD-6F10-4D32-9534-0A220A826736}" type="slidenum">
              <a:rPr kumimoji="1" lang="ja-JP" altLang="en-US" smtClean="0"/>
              <a:t>‹#›</a:t>
            </a:fld>
            <a:endParaRPr kumimoji="1" lang="ja-JP" altLang="en-US"/>
          </a:p>
        </p:txBody>
      </p:sp>
    </p:spTree>
    <p:extLst>
      <p:ext uri="{BB962C8B-B14F-4D97-AF65-F5344CB8AC3E}">
        <p14:creationId xmlns:p14="http://schemas.microsoft.com/office/powerpoint/2010/main" val="215111054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1DE21E-1DED-4152-9CB8-6AD3F9610894}"/>
              </a:ext>
            </a:extLst>
          </p:cNvPr>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18751BB-2E88-497E-AD07-FCEAE0056A62}"/>
              </a:ext>
            </a:extLst>
          </p:cNvPr>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2853AC65-FDA0-4893-8061-914E0DB39A1F}"/>
              </a:ext>
            </a:extLst>
          </p:cNvPr>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2387E59-1077-49CE-A26B-D2058CDEBB6C}"/>
              </a:ext>
            </a:extLst>
          </p:cNvPr>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12EB4276-F488-46AD-ABC6-430B7EC1B881}"/>
              </a:ext>
            </a:extLst>
          </p:cNvPr>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89CC6A5A-40A1-4A55-B301-D1707AA34E52}"/>
              </a:ext>
            </a:extLst>
          </p:cNvPr>
          <p:cNvSpPr>
            <a:spLocks noGrp="1"/>
          </p:cNvSpPr>
          <p:nvPr>
            <p:ph type="dt" sz="half" idx="10"/>
          </p:nvPr>
        </p:nvSpPr>
        <p:spPr/>
        <p:txBody>
          <a:bodyPr/>
          <a:lstStyle/>
          <a:p>
            <a:fld id="{C9EB89E1-A358-4159-B309-E5DD7CE136F1}" type="datetimeFigureOut">
              <a:rPr kumimoji="1" lang="ja-JP" altLang="en-US" smtClean="0"/>
              <a:t>2023/12/21</a:t>
            </a:fld>
            <a:endParaRPr kumimoji="1" lang="ja-JP" altLang="en-US"/>
          </a:p>
        </p:txBody>
      </p:sp>
      <p:sp>
        <p:nvSpPr>
          <p:cNvPr id="8" name="フッター プレースホルダー 7">
            <a:extLst>
              <a:ext uri="{FF2B5EF4-FFF2-40B4-BE49-F238E27FC236}">
                <a16:creationId xmlns:a16="http://schemas.microsoft.com/office/drawing/2014/main" id="{01BB5700-E387-4D0C-A9A1-60B42B9FD5B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4B249CE1-C466-45C2-9362-D0534FA8D3B7}"/>
              </a:ext>
            </a:extLst>
          </p:cNvPr>
          <p:cNvSpPr>
            <a:spLocks noGrp="1"/>
          </p:cNvSpPr>
          <p:nvPr>
            <p:ph type="sldNum" sz="quarter" idx="12"/>
          </p:nvPr>
        </p:nvSpPr>
        <p:spPr/>
        <p:txBody>
          <a:bodyPr/>
          <a:lstStyle/>
          <a:p>
            <a:fld id="{8874DABD-6F10-4D32-9534-0A220A826736}" type="slidenum">
              <a:rPr kumimoji="1" lang="ja-JP" altLang="en-US" smtClean="0"/>
              <a:t>‹#›</a:t>
            </a:fld>
            <a:endParaRPr kumimoji="1" lang="ja-JP" altLang="en-US"/>
          </a:p>
        </p:txBody>
      </p:sp>
    </p:spTree>
    <p:extLst>
      <p:ext uri="{BB962C8B-B14F-4D97-AF65-F5344CB8AC3E}">
        <p14:creationId xmlns:p14="http://schemas.microsoft.com/office/powerpoint/2010/main" val="262189068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8E048A-9182-421D-AF7F-C77CE2B95569}"/>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3357290-5373-4102-92AE-FF2A61968197}"/>
              </a:ext>
            </a:extLst>
          </p:cNvPr>
          <p:cNvSpPr>
            <a:spLocks noGrp="1"/>
          </p:cNvSpPr>
          <p:nvPr>
            <p:ph type="dt" sz="half" idx="10"/>
          </p:nvPr>
        </p:nvSpPr>
        <p:spPr/>
        <p:txBody>
          <a:bodyPr/>
          <a:lstStyle/>
          <a:p>
            <a:fld id="{C9EB89E1-A358-4159-B309-E5DD7CE136F1}" type="datetimeFigureOut">
              <a:rPr kumimoji="1" lang="ja-JP" altLang="en-US" smtClean="0"/>
              <a:t>2023/12/21</a:t>
            </a:fld>
            <a:endParaRPr kumimoji="1" lang="ja-JP" altLang="en-US"/>
          </a:p>
        </p:txBody>
      </p:sp>
      <p:sp>
        <p:nvSpPr>
          <p:cNvPr id="4" name="フッター プレースホルダー 3">
            <a:extLst>
              <a:ext uri="{FF2B5EF4-FFF2-40B4-BE49-F238E27FC236}">
                <a16:creationId xmlns:a16="http://schemas.microsoft.com/office/drawing/2014/main" id="{DA3DAFE7-483D-468F-971C-4D5C88D169C0}"/>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62990009-B99A-4B69-8BCB-B1FA480957A5}"/>
              </a:ext>
            </a:extLst>
          </p:cNvPr>
          <p:cNvSpPr>
            <a:spLocks noGrp="1"/>
          </p:cNvSpPr>
          <p:nvPr>
            <p:ph type="sldNum" sz="quarter" idx="12"/>
          </p:nvPr>
        </p:nvSpPr>
        <p:spPr/>
        <p:txBody>
          <a:bodyPr/>
          <a:lstStyle/>
          <a:p>
            <a:fld id="{8874DABD-6F10-4D32-9534-0A220A826736}" type="slidenum">
              <a:rPr kumimoji="1" lang="ja-JP" altLang="en-US" smtClean="0"/>
              <a:t>‹#›</a:t>
            </a:fld>
            <a:endParaRPr kumimoji="1" lang="ja-JP" altLang="en-US"/>
          </a:p>
        </p:txBody>
      </p:sp>
    </p:spTree>
    <p:extLst>
      <p:ext uri="{BB962C8B-B14F-4D97-AF65-F5344CB8AC3E}">
        <p14:creationId xmlns:p14="http://schemas.microsoft.com/office/powerpoint/2010/main" val="424511797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E0EBEDC4-2F3B-4E9A-BAF9-499A8A57B65E}"/>
              </a:ext>
            </a:extLst>
          </p:cNvPr>
          <p:cNvSpPr>
            <a:spLocks noGrp="1"/>
          </p:cNvSpPr>
          <p:nvPr>
            <p:ph type="dt" sz="half" idx="10"/>
          </p:nvPr>
        </p:nvSpPr>
        <p:spPr/>
        <p:txBody>
          <a:bodyPr/>
          <a:lstStyle/>
          <a:p>
            <a:fld id="{C9EB89E1-A358-4159-B309-E5DD7CE136F1}" type="datetimeFigureOut">
              <a:rPr kumimoji="1" lang="ja-JP" altLang="en-US" smtClean="0"/>
              <a:t>2023/12/21</a:t>
            </a:fld>
            <a:endParaRPr kumimoji="1" lang="ja-JP" altLang="en-US"/>
          </a:p>
        </p:txBody>
      </p:sp>
      <p:sp>
        <p:nvSpPr>
          <p:cNvPr id="3" name="フッター プレースホルダー 2">
            <a:extLst>
              <a:ext uri="{FF2B5EF4-FFF2-40B4-BE49-F238E27FC236}">
                <a16:creationId xmlns:a16="http://schemas.microsoft.com/office/drawing/2014/main" id="{23EA405F-1A13-4753-AA2A-EC851CA38D61}"/>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FCCC6E4D-A6DA-4258-A4B4-B8ED4ABC8531}"/>
              </a:ext>
            </a:extLst>
          </p:cNvPr>
          <p:cNvSpPr>
            <a:spLocks noGrp="1"/>
          </p:cNvSpPr>
          <p:nvPr>
            <p:ph type="sldNum" sz="quarter" idx="12"/>
          </p:nvPr>
        </p:nvSpPr>
        <p:spPr/>
        <p:txBody>
          <a:bodyPr/>
          <a:lstStyle/>
          <a:p>
            <a:fld id="{8874DABD-6F10-4D32-9534-0A220A826736}" type="slidenum">
              <a:rPr kumimoji="1" lang="ja-JP" altLang="en-US" smtClean="0"/>
              <a:t>‹#›</a:t>
            </a:fld>
            <a:endParaRPr kumimoji="1" lang="ja-JP" altLang="en-US"/>
          </a:p>
        </p:txBody>
      </p:sp>
    </p:spTree>
    <p:extLst>
      <p:ext uri="{BB962C8B-B14F-4D97-AF65-F5344CB8AC3E}">
        <p14:creationId xmlns:p14="http://schemas.microsoft.com/office/powerpoint/2010/main" val="129817727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EEDD6F9-B9BC-4A8F-9150-E640C46F2E2E}"/>
              </a:ext>
            </a:extLst>
          </p:cNvPr>
          <p:cNvSpPr>
            <a:spLocks noGrp="1"/>
          </p:cNvSpPr>
          <p:nvPr>
            <p:ph type="title"/>
          </p:nvPr>
        </p:nvSpPr>
        <p:spPr>
          <a:xfrm>
            <a:off x="629841" y="457200"/>
            <a:ext cx="2949178"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B94F0EC-7138-4DEE-A900-03F4E125E34B}"/>
              </a:ext>
            </a:extLst>
          </p:cNvPr>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950D125-479C-4705-BF35-2CE13533D7D0}"/>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937E16C-F181-491C-8149-7BA8705860F1}"/>
              </a:ext>
            </a:extLst>
          </p:cNvPr>
          <p:cNvSpPr>
            <a:spLocks noGrp="1"/>
          </p:cNvSpPr>
          <p:nvPr>
            <p:ph type="dt" sz="half" idx="10"/>
          </p:nvPr>
        </p:nvSpPr>
        <p:spPr/>
        <p:txBody>
          <a:bodyPr/>
          <a:lstStyle/>
          <a:p>
            <a:fld id="{C9EB89E1-A358-4159-B309-E5DD7CE136F1}" type="datetimeFigureOut">
              <a:rPr kumimoji="1" lang="ja-JP" altLang="en-US" smtClean="0"/>
              <a:t>2023/12/21</a:t>
            </a:fld>
            <a:endParaRPr kumimoji="1" lang="ja-JP" altLang="en-US"/>
          </a:p>
        </p:txBody>
      </p:sp>
      <p:sp>
        <p:nvSpPr>
          <p:cNvPr id="6" name="フッター プレースホルダー 5">
            <a:extLst>
              <a:ext uri="{FF2B5EF4-FFF2-40B4-BE49-F238E27FC236}">
                <a16:creationId xmlns:a16="http://schemas.microsoft.com/office/drawing/2014/main" id="{B417E586-5DBF-426B-BE69-CF8D62E7888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53C5D14-AA10-46B4-A515-FEFEF603D6A7}"/>
              </a:ext>
            </a:extLst>
          </p:cNvPr>
          <p:cNvSpPr>
            <a:spLocks noGrp="1"/>
          </p:cNvSpPr>
          <p:nvPr>
            <p:ph type="sldNum" sz="quarter" idx="12"/>
          </p:nvPr>
        </p:nvSpPr>
        <p:spPr/>
        <p:txBody>
          <a:bodyPr/>
          <a:lstStyle/>
          <a:p>
            <a:fld id="{8874DABD-6F10-4D32-9534-0A220A826736}" type="slidenum">
              <a:rPr kumimoji="1" lang="ja-JP" altLang="en-US" smtClean="0"/>
              <a:t>‹#›</a:t>
            </a:fld>
            <a:endParaRPr kumimoji="1" lang="ja-JP" altLang="en-US"/>
          </a:p>
        </p:txBody>
      </p:sp>
    </p:spTree>
    <p:extLst>
      <p:ext uri="{BB962C8B-B14F-4D97-AF65-F5344CB8AC3E}">
        <p14:creationId xmlns:p14="http://schemas.microsoft.com/office/powerpoint/2010/main" val="168932850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E54DE5-8A37-4529-B591-D9357866E7B7}"/>
              </a:ext>
            </a:extLst>
          </p:cNvPr>
          <p:cNvSpPr>
            <a:spLocks noGrp="1"/>
          </p:cNvSpPr>
          <p:nvPr>
            <p:ph type="title"/>
          </p:nvPr>
        </p:nvSpPr>
        <p:spPr>
          <a:xfrm>
            <a:off x="629841" y="457200"/>
            <a:ext cx="2949178"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2680199E-4547-45C2-8201-4F8E09E8B913}"/>
              </a:ext>
            </a:extLst>
          </p:cNvPr>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E0B03EEC-26F8-4622-A12B-88E277305A0C}"/>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56F139C-2E67-4D91-8299-75500A8C05FF}"/>
              </a:ext>
            </a:extLst>
          </p:cNvPr>
          <p:cNvSpPr>
            <a:spLocks noGrp="1"/>
          </p:cNvSpPr>
          <p:nvPr>
            <p:ph type="dt" sz="half" idx="10"/>
          </p:nvPr>
        </p:nvSpPr>
        <p:spPr/>
        <p:txBody>
          <a:bodyPr/>
          <a:lstStyle/>
          <a:p>
            <a:fld id="{C9EB89E1-A358-4159-B309-E5DD7CE136F1}" type="datetimeFigureOut">
              <a:rPr kumimoji="1" lang="ja-JP" altLang="en-US" smtClean="0"/>
              <a:t>2023/12/21</a:t>
            </a:fld>
            <a:endParaRPr kumimoji="1" lang="ja-JP" altLang="en-US"/>
          </a:p>
        </p:txBody>
      </p:sp>
      <p:sp>
        <p:nvSpPr>
          <p:cNvPr id="6" name="フッター プレースホルダー 5">
            <a:extLst>
              <a:ext uri="{FF2B5EF4-FFF2-40B4-BE49-F238E27FC236}">
                <a16:creationId xmlns:a16="http://schemas.microsoft.com/office/drawing/2014/main" id="{BE5FCCA8-E918-4FE4-960D-0325C569B1D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222EFF3-68D6-4857-96B5-C1B23CE8B433}"/>
              </a:ext>
            </a:extLst>
          </p:cNvPr>
          <p:cNvSpPr>
            <a:spLocks noGrp="1"/>
          </p:cNvSpPr>
          <p:nvPr>
            <p:ph type="sldNum" sz="quarter" idx="12"/>
          </p:nvPr>
        </p:nvSpPr>
        <p:spPr/>
        <p:txBody>
          <a:bodyPr/>
          <a:lstStyle/>
          <a:p>
            <a:fld id="{8874DABD-6F10-4D32-9534-0A220A826736}" type="slidenum">
              <a:rPr kumimoji="1" lang="ja-JP" altLang="en-US" smtClean="0"/>
              <a:t>‹#›</a:t>
            </a:fld>
            <a:endParaRPr kumimoji="1" lang="ja-JP" altLang="en-US"/>
          </a:p>
        </p:txBody>
      </p:sp>
    </p:spTree>
    <p:extLst>
      <p:ext uri="{BB962C8B-B14F-4D97-AF65-F5344CB8AC3E}">
        <p14:creationId xmlns:p14="http://schemas.microsoft.com/office/powerpoint/2010/main" val="194180855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F77DFEA-C639-493B-8606-7385CEFF6E96}"/>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2CC10DF-503D-49A0-818F-C30371AAF2BB}"/>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8F06C3C-FA60-491D-B4FF-E89096427C92}"/>
              </a:ext>
            </a:extLst>
          </p:cNvPr>
          <p:cNvSpPr>
            <a:spLocks noGrp="1"/>
          </p:cNvSpPr>
          <p:nvPr>
            <p:ph type="dt" sz="half" idx="10"/>
          </p:nvPr>
        </p:nvSpPr>
        <p:spPr/>
        <p:txBody>
          <a:bodyPr/>
          <a:lstStyle/>
          <a:p>
            <a:fld id="{C9EB89E1-A358-4159-B309-E5DD7CE136F1}" type="datetimeFigureOut">
              <a:rPr kumimoji="1" lang="ja-JP" altLang="en-US" smtClean="0"/>
              <a:t>2023/12/21</a:t>
            </a:fld>
            <a:endParaRPr kumimoji="1" lang="ja-JP" altLang="en-US"/>
          </a:p>
        </p:txBody>
      </p:sp>
      <p:sp>
        <p:nvSpPr>
          <p:cNvPr id="5" name="フッター プレースホルダー 4">
            <a:extLst>
              <a:ext uri="{FF2B5EF4-FFF2-40B4-BE49-F238E27FC236}">
                <a16:creationId xmlns:a16="http://schemas.microsoft.com/office/drawing/2014/main" id="{D00E9FA2-0B9F-4E3E-9958-4177846620D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EF93199-698A-4F69-A104-85DAD881A29B}"/>
              </a:ext>
            </a:extLst>
          </p:cNvPr>
          <p:cNvSpPr>
            <a:spLocks noGrp="1"/>
          </p:cNvSpPr>
          <p:nvPr>
            <p:ph type="sldNum" sz="quarter" idx="12"/>
          </p:nvPr>
        </p:nvSpPr>
        <p:spPr/>
        <p:txBody>
          <a:bodyPr/>
          <a:lstStyle/>
          <a:p>
            <a:fld id="{8874DABD-6F10-4D32-9534-0A220A826736}" type="slidenum">
              <a:rPr kumimoji="1" lang="ja-JP" altLang="en-US" smtClean="0"/>
              <a:t>‹#›</a:t>
            </a:fld>
            <a:endParaRPr kumimoji="1" lang="ja-JP" altLang="en-US"/>
          </a:p>
        </p:txBody>
      </p:sp>
    </p:spTree>
    <p:extLst>
      <p:ext uri="{BB962C8B-B14F-4D97-AF65-F5344CB8AC3E}">
        <p14:creationId xmlns:p14="http://schemas.microsoft.com/office/powerpoint/2010/main" val="64424234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9F59ED5B-7FD9-4611-BDF2-D9C629C39638}"/>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E64872B-FB9C-4511-B730-6B743657A3F7}"/>
              </a:ext>
            </a:extLst>
          </p:cNvPr>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29280B0-AEA2-4FAB-BB68-366043F3E3AC}"/>
              </a:ext>
            </a:extLst>
          </p:cNvPr>
          <p:cNvSpPr>
            <a:spLocks noGrp="1"/>
          </p:cNvSpPr>
          <p:nvPr>
            <p:ph type="dt" sz="half" idx="10"/>
          </p:nvPr>
        </p:nvSpPr>
        <p:spPr/>
        <p:txBody>
          <a:bodyPr/>
          <a:lstStyle/>
          <a:p>
            <a:fld id="{C9EB89E1-A358-4159-B309-E5DD7CE136F1}" type="datetimeFigureOut">
              <a:rPr kumimoji="1" lang="ja-JP" altLang="en-US" smtClean="0"/>
              <a:t>2023/12/21</a:t>
            </a:fld>
            <a:endParaRPr kumimoji="1" lang="ja-JP" altLang="en-US"/>
          </a:p>
        </p:txBody>
      </p:sp>
      <p:sp>
        <p:nvSpPr>
          <p:cNvPr id="5" name="フッター プレースホルダー 4">
            <a:extLst>
              <a:ext uri="{FF2B5EF4-FFF2-40B4-BE49-F238E27FC236}">
                <a16:creationId xmlns:a16="http://schemas.microsoft.com/office/drawing/2014/main" id="{B66F5AB4-1942-4CA1-A646-39F63899E3E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A28C074-B98B-4087-B2B8-F5B38BB232F3}"/>
              </a:ext>
            </a:extLst>
          </p:cNvPr>
          <p:cNvSpPr>
            <a:spLocks noGrp="1"/>
          </p:cNvSpPr>
          <p:nvPr>
            <p:ph type="sldNum" sz="quarter" idx="12"/>
          </p:nvPr>
        </p:nvSpPr>
        <p:spPr/>
        <p:txBody>
          <a:bodyPr/>
          <a:lstStyle/>
          <a:p>
            <a:fld id="{8874DABD-6F10-4D32-9534-0A220A826736}" type="slidenum">
              <a:rPr kumimoji="1" lang="ja-JP" altLang="en-US" smtClean="0"/>
              <a:t>‹#›</a:t>
            </a:fld>
            <a:endParaRPr kumimoji="1" lang="ja-JP" altLang="en-US"/>
          </a:p>
        </p:txBody>
      </p:sp>
    </p:spTree>
    <p:extLst>
      <p:ext uri="{BB962C8B-B14F-4D97-AF65-F5344CB8AC3E}">
        <p14:creationId xmlns:p14="http://schemas.microsoft.com/office/powerpoint/2010/main" val="350965286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A8224893-DBDA-4BFA-9CE1-4BFE7CD0F8CF}" type="datetime1">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2182969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小見出し１">
    <p:bg>
      <p:bgRef idx="1002">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B2D3E9E-A95C-48F2-B4BF-A71542E0BE9A}" type="datetime1">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
        <p:nvSpPr>
          <p:cNvPr id="14" name="フリーフォーム: 図形 13">
            <a:extLst>
              <a:ext uri="{FF2B5EF4-FFF2-40B4-BE49-F238E27FC236}">
                <a16:creationId xmlns:a16="http://schemas.microsoft.com/office/drawing/2014/main" id="{189F767F-B982-42D3-BB49-55BF981E5B02}"/>
              </a:ext>
            </a:extLst>
          </p:cNvPr>
          <p:cNvSpPr/>
          <p:nvPr userDrawn="1"/>
        </p:nvSpPr>
        <p:spPr>
          <a:xfrm>
            <a:off x="-233680" y="-152400"/>
            <a:ext cx="9540240" cy="1440000"/>
          </a:xfrm>
          <a:custGeom>
            <a:avLst/>
            <a:gdLst>
              <a:gd name="connsiteX0" fmla="*/ 240005 w 9540240"/>
              <a:gd name="connsiteY0" fmla="*/ 0 h 1440000"/>
              <a:gd name="connsiteX1" fmla="*/ 7125995 w 9540240"/>
              <a:gd name="connsiteY1" fmla="*/ 0 h 1440000"/>
              <a:gd name="connsiteX2" fmla="*/ 7152640 w 9540240"/>
              <a:gd name="connsiteY2" fmla="*/ 2686 h 1440000"/>
              <a:gd name="connsiteX3" fmla="*/ 7152640 w 9540240"/>
              <a:gd name="connsiteY3" fmla="*/ 0 h 1440000"/>
              <a:gd name="connsiteX4" fmla="*/ 9540240 w 9540240"/>
              <a:gd name="connsiteY4" fmla="*/ 0 h 1440000"/>
              <a:gd name="connsiteX5" fmla="*/ 9540240 w 9540240"/>
              <a:gd name="connsiteY5" fmla="*/ 540000 h 1440000"/>
              <a:gd name="connsiteX6" fmla="*/ 7366000 w 9540240"/>
              <a:gd name="connsiteY6" fmla="*/ 540000 h 1440000"/>
              <a:gd name="connsiteX7" fmla="*/ 7366000 w 9540240"/>
              <a:gd name="connsiteY7" fmla="*/ 1199995 h 1440000"/>
              <a:gd name="connsiteX8" fmla="*/ 7125995 w 9540240"/>
              <a:gd name="connsiteY8" fmla="*/ 1440000 h 1440000"/>
              <a:gd name="connsiteX9" fmla="*/ 240005 w 9540240"/>
              <a:gd name="connsiteY9" fmla="*/ 1440000 h 1440000"/>
              <a:gd name="connsiteX10" fmla="*/ 0 w 9540240"/>
              <a:gd name="connsiteY10" fmla="*/ 1199995 h 1440000"/>
              <a:gd name="connsiteX11" fmla="*/ 0 w 9540240"/>
              <a:gd name="connsiteY11" fmla="*/ 240005 h 1440000"/>
              <a:gd name="connsiteX12" fmla="*/ 240005 w 9540240"/>
              <a:gd name="connsiteY12" fmla="*/ 0 h 14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40240" h="1440000">
                <a:moveTo>
                  <a:pt x="240005" y="0"/>
                </a:moveTo>
                <a:lnTo>
                  <a:pt x="7125995" y="0"/>
                </a:lnTo>
                <a:lnTo>
                  <a:pt x="7152640" y="2686"/>
                </a:lnTo>
                <a:lnTo>
                  <a:pt x="7152640" y="0"/>
                </a:lnTo>
                <a:lnTo>
                  <a:pt x="9540240" y="0"/>
                </a:lnTo>
                <a:lnTo>
                  <a:pt x="9540240" y="540000"/>
                </a:lnTo>
                <a:lnTo>
                  <a:pt x="7366000" y="540000"/>
                </a:lnTo>
                <a:lnTo>
                  <a:pt x="7366000" y="1199995"/>
                </a:lnTo>
                <a:cubicBezTo>
                  <a:pt x="7366000" y="1332546"/>
                  <a:pt x="7258546" y="1440000"/>
                  <a:pt x="7125995" y="1440000"/>
                </a:cubicBezTo>
                <a:lnTo>
                  <a:pt x="240005" y="1440000"/>
                </a:lnTo>
                <a:cubicBezTo>
                  <a:pt x="107454" y="1440000"/>
                  <a:pt x="0" y="1332546"/>
                  <a:pt x="0" y="1199995"/>
                </a:cubicBezTo>
                <a:lnTo>
                  <a:pt x="0" y="240005"/>
                </a:lnTo>
                <a:cubicBezTo>
                  <a:pt x="0" y="107454"/>
                  <a:pt x="107454" y="0"/>
                  <a:pt x="240005" y="0"/>
                </a:cubicBezTo>
                <a:close/>
              </a:path>
            </a:pathLst>
          </a:custGeom>
          <a:solidFill>
            <a:srgbClr val="FF742F"/>
          </a:solidFill>
        </p:spPr>
        <p:style>
          <a:lnRef idx="0">
            <a:schemeClr val="accent1"/>
          </a:lnRef>
          <a:fillRef idx="3">
            <a:schemeClr val="accent1"/>
          </a:fillRef>
          <a:effectRef idx="3">
            <a:schemeClr val="accent1"/>
          </a:effectRef>
          <a:fontRef idx="minor">
            <a:schemeClr val="lt1"/>
          </a:fontRef>
        </p:style>
        <p:txBody>
          <a:bodyPr wrap="square" rtlCol="0" anchor="ctr">
            <a:noAutofit/>
          </a:bodyPr>
          <a:lstStyle/>
          <a:p>
            <a:pPr algn="ctr"/>
            <a:endParaRPr kumimoji="1" lang="ja-JP" altLang="en-US"/>
          </a:p>
        </p:txBody>
      </p:sp>
    </p:spTree>
    <p:extLst>
      <p:ext uri="{BB962C8B-B14F-4D97-AF65-F5344CB8AC3E}">
        <p14:creationId xmlns:p14="http://schemas.microsoft.com/office/powerpoint/2010/main" val="347384382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385" userDrawn="1">
          <p15:clr>
            <a:srgbClr val="FBAE40"/>
          </p15:clr>
        </p15:guide>
        <p15:guide id="2" pos="5375" userDrawn="1">
          <p15:clr>
            <a:srgbClr val="FBAE40"/>
          </p15:clr>
        </p15:guide>
        <p15:guide id="3" orient="horz" pos="1026" userDrawn="1">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7B2D3E9E-A95C-48F2-B4BF-A71542E0BE9A}" type="datetime1">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68482095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6000" b="0"/>
            </a:lvl1pPr>
          </a:lstStyle>
          <a:p>
            <a:r>
              <a:rPr lang="ja-JP" altLang="en-US"/>
              <a:t>マスター タイトルの書式設定</a:t>
            </a:r>
            <a:endParaRPr lang="en-US"/>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50F84E2-2D7A-43CF-AC90-352A289A783A}" type="datetime1">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86943791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33845"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4629150"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F12952B5-7A2F-4CC8-B7CE-9234E21C2837}" type="datetime1">
              <a:rPr lang="en-US" smtClean="0"/>
              <a:t>12/21/2023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65915573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33845" y="2507551"/>
            <a:ext cx="386715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7551"/>
            <a:ext cx="38862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CE1DA07A-9201-4B4B-BAF2-015AFA30F520}" type="datetime1">
              <a:rPr lang="en-US" smtClean="0"/>
              <a:t>12/21/2023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a:p>
        </p:txBody>
      </p:sp>
      <p:sp>
        <p:nvSpPr>
          <p:cNvPr id="10" name="Title 9"/>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410205257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3D7E00A-486F-4252-8B1D-E32645521F49}" type="datetime1">
              <a:rPr lang="en-US" smtClean="0"/>
              <a:t>12/21/2023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304002442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F5F92-E675-4B36-9A60-69A962A68675}" type="datetime1">
              <a:rPr lang="en-US" smtClean="0"/>
              <a:t>12/21/2023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51754888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3200" b="0"/>
            </a:lvl1pPr>
          </a:lstStyle>
          <a:p>
            <a:r>
              <a:rPr lang="ja-JP" altLang="en-US"/>
              <a:t>マスター タイトルの書式設定</a:t>
            </a:r>
            <a:endParaRPr lang="en-US"/>
          </a:p>
        </p:txBody>
      </p:sp>
      <p:sp>
        <p:nvSpPr>
          <p:cNvPr id="3" name="Content Placeholder 2"/>
          <p:cNvSpPr>
            <a:spLocks noGrp="1"/>
          </p:cNvSpPr>
          <p:nvPr>
            <p:ph idx="1"/>
          </p:nvPr>
        </p:nvSpPr>
        <p:spPr>
          <a:xfrm>
            <a:off x="3886200" y="990600"/>
            <a:ext cx="462915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F6E2C9B-5FA2-460D-9BE7-B0812FC2A6FF}" type="datetime1">
              <a:rPr lang="en-US" smtClean="0"/>
              <a:t>12/21/2023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264934365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3200" b="0"/>
            </a:lvl1pPr>
          </a:lstStyle>
          <a:p>
            <a:r>
              <a:rPr lang="ja-JP" altLang="en-US"/>
              <a:t>マスター タイトルの書式設定</a:t>
            </a:r>
            <a:endParaRPr lang="en-US"/>
          </a:p>
        </p:txBody>
      </p:sp>
      <p:sp>
        <p:nvSpPr>
          <p:cNvPr id="3" name="Picture Placeholder 2"/>
          <p:cNvSpPr>
            <a:spLocks noGrp="1"/>
          </p:cNvSpPr>
          <p:nvPr>
            <p:ph type="pic" idx="1"/>
          </p:nvPr>
        </p:nvSpPr>
        <p:spPr>
          <a:xfrm>
            <a:off x="3886200" y="990600"/>
            <a:ext cx="462915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D374940-A916-4C8B-9648-02A2D3898F9E}" type="datetime1">
              <a:rPr lang="en-US" smtClean="0"/>
              <a:t>12/21/2023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22605205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5F4E5243-F52A-4D37-9694-EB26C6C31910}" type="datetime1">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24588982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3A77B6E1-634A-48DC-9E8B-D894023267EF}" type="datetime1">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74283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小見出し２">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33845" y="1450429"/>
            <a:ext cx="7886700" cy="472971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7B2D3E9E-A95C-48F2-B4BF-A71542E0BE9A}" type="datetime1">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
        <p:nvSpPr>
          <p:cNvPr id="9" name="フリーフォーム: 図形 8">
            <a:extLst>
              <a:ext uri="{FF2B5EF4-FFF2-40B4-BE49-F238E27FC236}">
                <a16:creationId xmlns:a16="http://schemas.microsoft.com/office/drawing/2014/main" id="{D4A417AF-2DC3-4101-B92D-252903B0E556}"/>
              </a:ext>
            </a:extLst>
          </p:cNvPr>
          <p:cNvSpPr/>
          <p:nvPr userDrawn="1"/>
        </p:nvSpPr>
        <p:spPr>
          <a:xfrm>
            <a:off x="-233680" y="-152400"/>
            <a:ext cx="9519920" cy="900000"/>
          </a:xfrm>
          <a:custGeom>
            <a:avLst/>
            <a:gdLst>
              <a:gd name="connsiteX0" fmla="*/ 150003 w 9519920"/>
              <a:gd name="connsiteY0" fmla="*/ 0 h 900000"/>
              <a:gd name="connsiteX1" fmla="*/ 7152640 w 9519920"/>
              <a:gd name="connsiteY1" fmla="*/ 0 h 900000"/>
              <a:gd name="connsiteX2" fmla="*/ 7215997 w 9519920"/>
              <a:gd name="connsiteY2" fmla="*/ 0 h 900000"/>
              <a:gd name="connsiteX3" fmla="*/ 9519920 w 9519920"/>
              <a:gd name="connsiteY3" fmla="*/ 0 h 900000"/>
              <a:gd name="connsiteX4" fmla="*/ 9519920 w 9519920"/>
              <a:gd name="connsiteY4" fmla="*/ 360000 h 900000"/>
              <a:gd name="connsiteX5" fmla="*/ 7366000 w 9519920"/>
              <a:gd name="connsiteY5" fmla="*/ 360000 h 900000"/>
              <a:gd name="connsiteX6" fmla="*/ 7366000 w 9519920"/>
              <a:gd name="connsiteY6" fmla="*/ 749997 h 900000"/>
              <a:gd name="connsiteX7" fmla="*/ 7215997 w 9519920"/>
              <a:gd name="connsiteY7" fmla="*/ 900000 h 900000"/>
              <a:gd name="connsiteX8" fmla="*/ 150003 w 9519920"/>
              <a:gd name="connsiteY8" fmla="*/ 900000 h 900000"/>
              <a:gd name="connsiteX9" fmla="*/ 0 w 9519920"/>
              <a:gd name="connsiteY9" fmla="*/ 749997 h 900000"/>
              <a:gd name="connsiteX10" fmla="*/ 0 w 9519920"/>
              <a:gd name="connsiteY10" fmla="*/ 150003 h 900000"/>
              <a:gd name="connsiteX11" fmla="*/ 150003 w 9519920"/>
              <a:gd name="connsiteY11" fmla="*/ 0 h 90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519920" h="900000">
                <a:moveTo>
                  <a:pt x="150003" y="0"/>
                </a:moveTo>
                <a:lnTo>
                  <a:pt x="7152640" y="0"/>
                </a:lnTo>
                <a:lnTo>
                  <a:pt x="7215997" y="0"/>
                </a:lnTo>
                <a:lnTo>
                  <a:pt x="9519920" y="0"/>
                </a:lnTo>
                <a:lnTo>
                  <a:pt x="9519920" y="360000"/>
                </a:lnTo>
                <a:lnTo>
                  <a:pt x="7366000" y="360000"/>
                </a:lnTo>
                <a:lnTo>
                  <a:pt x="7366000" y="749997"/>
                </a:lnTo>
                <a:cubicBezTo>
                  <a:pt x="7366000" y="832841"/>
                  <a:pt x="7298841" y="900000"/>
                  <a:pt x="7215997" y="900000"/>
                </a:cubicBezTo>
                <a:lnTo>
                  <a:pt x="150003" y="900000"/>
                </a:lnTo>
                <a:cubicBezTo>
                  <a:pt x="67159" y="900000"/>
                  <a:pt x="0" y="832841"/>
                  <a:pt x="0" y="749997"/>
                </a:cubicBezTo>
                <a:lnTo>
                  <a:pt x="0" y="150003"/>
                </a:lnTo>
                <a:cubicBezTo>
                  <a:pt x="0" y="67159"/>
                  <a:pt x="67159" y="0"/>
                  <a:pt x="150003" y="0"/>
                </a:cubicBezTo>
                <a:close/>
              </a:path>
            </a:pathLst>
          </a:custGeom>
          <a:solidFill>
            <a:srgbClr val="FF742F"/>
          </a:solidFill>
        </p:spPr>
        <p:style>
          <a:lnRef idx="0">
            <a:schemeClr val="accent1"/>
          </a:lnRef>
          <a:fillRef idx="3">
            <a:schemeClr val="accent1"/>
          </a:fillRef>
          <a:effectRef idx="3">
            <a:schemeClr val="accent1"/>
          </a:effectRef>
          <a:fontRef idx="minor">
            <a:schemeClr val="lt1"/>
          </a:fontRef>
        </p:style>
        <p:txBody>
          <a:bodyPr wrap="square" rtlCol="0" anchor="ctr">
            <a:noAutofit/>
          </a:bodyPr>
          <a:lstStyle/>
          <a:p>
            <a:pPr algn="ctr"/>
            <a:endParaRPr kumimoji="1" lang="ja-JP" altLang="en-US"/>
          </a:p>
        </p:txBody>
      </p:sp>
    </p:spTree>
    <p:extLst>
      <p:ext uri="{BB962C8B-B14F-4D97-AF65-F5344CB8AC3E}">
        <p14:creationId xmlns:p14="http://schemas.microsoft.com/office/powerpoint/2010/main" val="237776395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385" userDrawn="1">
          <p15:clr>
            <a:srgbClr val="FBAE40"/>
          </p15:clr>
        </p15:guide>
        <p15:guide id="2" pos="5375" userDrawn="1">
          <p15:clr>
            <a:srgbClr val="FBAE40"/>
          </p15:clr>
        </p15:guide>
        <p15:guide id="3" orient="horz" pos="686" userDrawn="1">
          <p15:clr>
            <a:srgbClr val="FBAE40"/>
          </p15:clr>
        </p15:guide>
      </p15:sldGuideLst>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B3FA2F7-F41F-4D5F-9AA2-0AC3C2CC42E0}"/>
              </a:ext>
            </a:extLst>
          </p:cNvPr>
          <p:cNvSpPr>
            <a:spLocks noGrp="1"/>
          </p:cNvSpPr>
          <p:nvPr>
            <p:ph type="ctrTitle"/>
          </p:nvPr>
        </p:nvSpPr>
        <p:spPr>
          <a:xfrm>
            <a:off x="1143000" y="1122363"/>
            <a:ext cx="6858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459938F-2CF1-4F3E-8C40-5679E74E5789}"/>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1979A9A-E21F-45BE-8E88-280596503450}"/>
              </a:ext>
            </a:extLst>
          </p:cNvPr>
          <p:cNvSpPr>
            <a:spLocks noGrp="1"/>
          </p:cNvSpPr>
          <p:nvPr>
            <p:ph type="dt" sz="half" idx="10"/>
          </p:nvPr>
        </p:nvSpPr>
        <p:spPr/>
        <p:txBody>
          <a:bodyPr/>
          <a:lstStyle/>
          <a:p>
            <a:fld id="{3913ED77-8785-4952-824B-7B2B08410FEC}" type="datetimeFigureOut">
              <a:rPr kumimoji="1" lang="ja-JP" altLang="en-US" smtClean="0"/>
              <a:t>2023/12/21</a:t>
            </a:fld>
            <a:endParaRPr kumimoji="1" lang="ja-JP" altLang="en-US"/>
          </a:p>
        </p:txBody>
      </p:sp>
      <p:sp>
        <p:nvSpPr>
          <p:cNvPr id="5" name="フッター プレースホルダー 4">
            <a:extLst>
              <a:ext uri="{FF2B5EF4-FFF2-40B4-BE49-F238E27FC236}">
                <a16:creationId xmlns:a16="http://schemas.microsoft.com/office/drawing/2014/main" id="{8333D7EA-9B73-4A2B-BC1D-F65DFE8E986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6A92C45-9753-472C-86CB-F0CB7676A183}"/>
              </a:ext>
            </a:extLst>
          </p:cNvPr>
          <p:cNvSpPr>
            <a:spLocks noGrp="1"/>
          </p:cNvSpPr>
          <p:nvPr>
            <p:ph type="sldNum" sz="quarter" idx="12"/>
          </p:nvPr>
        </p:nvSpPr>
        <p:spPr/>
        <p:txBody>
          <a:bodyPr/>
          <a:lstStyle/>
          <a:p>
            <a:fld id="{C844EF8E-5B1D-474A-8D22-D7EEBE78120C}" type="slidenum">
              <a:rPr kumimoji="1" lang="ja-JP" altLang="en-US" smtClean="0"/>
              <a:t>‹#›</a:t>
            </a:fld>
            <a:endParaRPr kumimoji="1" lang="ja-JP" altLang="en-US"/>
          </a:p>
        </p:txBody>
      </p:sp>
    </p:spTree>
    <p:extLst>
      <p:ext uri="{BB962C8B-B14F-4D97-AF65-F5344CB8AC3E}">
        <p14:creationId xmlns:p14="http://schemas.microsoft.com/office/powerpoint/2010/main" val="181060191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812A0F9-89B1-40F8-9FCF-977010A901E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6EF869F-71CF-4E4D-A760-1C33CE682B5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F02A2DC-F2C6-4AD6-B8CC-5B3D2AEC3117}"/>
              </a:ext>
            </a:extLst>
          </p:cNvPr>
          <p:cNvSpPr>
            <a:spLocks noGrp="1"/>
          </p:cNvSpPr>
          <p:nvPr>
            <p:ph type="dt" sz="half" idx="10"/>
          </p:nvPr>
        </p:nvSpPr>
        <p:spPr/>
        <p:txBody>
          <a:bodyPr/>
          <a:lstStyle/>
          <a:p>
            <a:fld id="{3913ED77-8785-4952-824B-7B2B08410FEC}" type="datetimeFigureOut">
              <a:rPr kumimoji="1" lang="ja-JP" altLang="en-US" smtClean="0"/>
              <a:t>2023/12/21</a:t>
            </a:fld>
            <a:endParaRPr kumimoji="1" lang="ja-JP" altLang="en-US"/>
          </a:p>
        </p:txBody>
      </p:sp>
      <p:sp>
        <p:nvSpPr>
          <p:cNvPr id="5" name="フッター プレースホルダー 4">
            <a:extLst>
              <a:ext uri="{FF2B5EF4-FFF2-40B4-BE49-F238E27FC236}">
                <a16:creationId xmlns:a16="http://schemas.microsoft.com/office/drawing/2014/main" id="{09F90771-B37E-4BEE-B5CE-D36B4D28ADF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67441FC-7FDE-41D8-8E72-6EEBDF28F19A}"/>
              </a:ext>
            </a:extLst>
          </p:cNvPr>
          <p:cNvSpPr>
            <a:spLocks noGrp="1"/>
          </p:cNvSpPr>
          <p:nvPr>
            <p:ph type="sldNum" sz="quarter" idx="12"/>
          </p:nvPr>
        </p:nvSpPr>
        <p:spPr/>
        <p:txBody>
          <a:bodyPr/>
          <a:lstStyle/>
          <a:p>
            <a:fld id="{C844EF8E-5B1D-474A-8D22-D7EEBE78120C}" type="slidenum">
              <a:rPr kumimoji="1" lang="ja-JP" altLang="en-US" smtClean="0"/>
              <a:t>‹#›</a:t>
            </a:fld>
            <a:endParaRPr kumimoji="1" lang="ja-JP" altLang="en-US"/>
          </a:p>
        </p:txBody>
      </p:sp>
    </p:spTree>
    <p:extLst>
      <p:ext uri="{BB962C8B-B14F-4D97-AF65-F5344CB8AC3E}">
        <p14:creationId xmlns:p14="http://schemas.microsoft.com/office/powerpoint/2010/main" val="324876582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6ECE72-678D-4FF7-8B09-D2B47480DBCB}"/>
              </a:ext>
            </a:extLst>
          </p:cNvPr>
          <p:cNvSpPr>
            <a:spLocks noGrp="1"/>
          </p:cNvSpPr>
          <p:nvPr>
            <p:ph type="title"/>
          </p:nvPr>
        </p:nvSpPr>
        <p:spPr>
          <a:xfrm>
            <a:off x="623888" y="1709739"/>
            <a:ext cx="78867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84BBCFF-0BB2-41FA-97FA-08659901521F}"/>
              </a:ext>
            </a:extLst>
          </p:cNvPr>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30FE290C-B1F9-4F7C-8D0A-DCDEDFE96C66}"/>
              </a:ext>
            </a:extLst>
          </p:cNvPr>
          <p:cNvSpPr>
            <a:spLocks noGrp="1"/>
          </p:cNvSpPr>
          <p:nvPr>
            <p:ph type="dt" sz="half" idx="10"/>
          </p:nvPr>
        </p:nvSpPr>
        <p:spPr/>
        <p:txBody>
          <a:bodyPr/>
          <a:lstStyle/>
          <a:p>
            <a:fld id="{3913ED77-8785-4952-824B-7B2B08410FEC}" type="datetimeFigureOut">
              <a:rPr kumimoji="1" lang="ja-JP" altLang="en-US" smtClean="0"/>
              <a:t>2023/12/21</a:t>
            </a:fld>
            <a:endParaRPr kumimoji="1" lang="ja-JP" altLang="en-US"/>
          </a:p>
        </p:txBody>
      </p:sp>
      <p:sp>
        <p:nvSpPr>
          <p:cNvPr id="5" name="フッター プレースホルダー 4">
            <a:extLst>
              <a:ext uri="{FF2B5EF4-FFF2-40B4-BE49-F238E27FC236}">
                <a16:creationId xmlns:a16="http://schemas.microsoft.com/office/drawing/2014/main" id="{93CA0A6A-F65D-4EDA-B745-C5B70153C63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A3C2484-E118-4875-B828-4AF7E7790A63}"/>
              </a:ext>
            </a:extLst>
          </p:cNvPr>
          <p:cNvSpPr>
            <a:spLocks noGrp="1"/>
          </p:cNvSpPr>
          <p:nvPr>
            <p:ph type="sldNum" sz="quarter" idx="12"/>
          </p:nvPr>
        </p:nvSpPr>
        <p:spPr/>
        <p:txBody>
          <a:bodyPr/>
          <a:lstStyle/>
          <a:p>
            <a:fld id="{C844EF8E-5B1D-474A-8D22-D7EEBE78120C}" type="slidenum">
              <a:rPr kumimoji="1" lang="ja-JP" altLang="en-US" smtClean="0"/>
              <a:t>‹#›</a:t>
            </a:fld>
            <a:endParaRPr kumimoji="1" lang="ja-JP" altLang="en-US"/>
          </a:p>
        </p:txBody>
      </p:sp>
    </p:spTree>
    <p:extLst>
      <p:ext uri="{BB962C8B-B14F-4D97-AF65-F5344CB8AC3E}">
        <p14:creationId xmlns:p14="http://schemas.microsoft.com/office/powerpoint/2010/main" val="301837411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FAFBE9-4AEF-4C10-9D6D-389E8F2D781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B732512-A49A-4314-8644-B2E0698A5D26}"/>
              </a:ext>
            </a:extLst>
          </p:cNvPr>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A403050E-A828-498A-8D79-1FEC0643A58B}"/>
              </a:ext>
            </a:extLst>
          </p:cNvPr>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37431EE3-96E5-4D1D-BDE3-B202611581A7}"/>
              </a:ext>
            </a:extLst>
          </p:cNvPr>
          <p:cNvSpPr>
            <a:spLocks noGrp="1"/>
          </p:cNvSpPr>
          <p:nvPr>
            <p:ph type="dt" sz="half" idx="10"/>
          </p:nvPr>
        </p:nvSpPr>
        <p:spPr/>
        <p:txBody>
          <a:bodyPr/>
          <a:lstStyle/>
          <a:p>
            <a:fld id="{3913ED77-8785-4952-824B-7B2B08410FEC}" type="datetimeFigureOut">
              <a:rPr kumimoji="1" lang="ja-JP" altLang="en-US" smtClean="0"/>
              <a:t>2023/12/21</a:t>
            </a:fld>
            <a:endParaRPr kumimoji="1" lang="ja-JP" altLang="en-US"/>
          </a:p>
        </p:txBody>
      </p:sp>
      <p:sp>
        <p:nvSpPr>
          <p:cNvPr id="6" name="フッター プレースホルダー 5">
            <a:extLst>
              <a:ext uri="{FF2B5EF4-FFF2-40B4-BE49-F238E27FC236}">
                <a16:creationId xmlns:a16="http://schemas.microsoft.com/office/drawing/2014/main" id="{C48B1BAF-78B8-4072-B03D-45E70AE69DD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63CFAF8-AFA3-40FE-A65B-2A62ECBEC5DC}"/>
              </a:ext>
            </a:extLst>
          </p:cNvPr>
          <p:cNvSpPr>
            <a:spLocks noGrp="1"/>
          </p:cNvSpPr>
          <p:nvPr>
            <p:ph type="sldNum" sz="quarter" idx="12"/>
          </p:nvPr>
        </p:nvSpPr>
        <p:spPr/>
        <p:txBody>
          <a:bodyPr/>
          <a:lstStyle/>
          <a:p>
            <a:fld id="{C844EF8E-5B1D-474A-8D22-D7EEBE78120C}" type="slidenum">
              <a:rPr kumimoji="1" lang="ja-JP" altLang="en-US" smtClean="0"/>
              <a:t>‹#›</a:t>
            </a:fld>
            <a:endParaRPr kumimoji="1" lang="ja-JP" altLang="en-US"/>
          </a:p>
        </p:txBody>
      </p:sp>
    </p:spTree>
    <p:extLst>
      <p:ext uri="{BB962C8B-B14F-4D97-AF65-F5344CB8AC3E}">
        <p14:creationId xmlns:p14="http://schemas.microsoft.com/office/powerpoint/2010/main" val="141884633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1DE21E-1DED-4152-9CB8-6AD3F9610894}"/>
              </a:ext>
            </a:extLst>
          </p:cNvPr>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18751BB-2E88-497E-AD07-FCEAE0056A62}"/>
              </a:ext>
            </a:extLst>
          </p:cNvPr>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2853AC65-FDA0-4893-8061-914E0DB39A1F}"/>
              </a:ext>
            </a:extLst>
          </p:cNvPr>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2387E59-1077-49CE-A26B-D2058CDEBB6C}"/>
              </a:ext>
            </a:extLst>
          </p:cNvPr>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12EB4276-F488-46AD-ABC6-430B7EC1B881}"/>
              </a:ext>
            </a:extLst>
          </p:cNvPr>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89CC6A5A-40A1-4A55-B301-D1707AA34E52}"/>
              </a:ext>
            </a:extLst>
          </p:cNvPr>
          <p:cNvSpPr>
            <a:spLocks noGrp="1"/>
          </p:cNvSpPr>
          <p:nvPr>
            <p:ph type="dt" sz="half" idx="10"/>
          </p:nvPr>
        </p:nvSpPr>
        <p:spPr/>
        <p:txBody>
          <a:bodyPr/>
          <a:lstStyle/>
          <a:p>
            <a:fld id="{3913ED77-8785-4952-824B-7B2B08410FEC}" type="datetimeFigureOut">
              <a:rPr kumimoji="1" lang="ja-JP" altLang="en-US" smtClean="0"/>
              <a:t>2023/12/21</a:t>
            </a:fld>
            <a:endParaRPr kumimoji="1" lang="ja-JP" altLang="en-US"/>
          </a:p>
        </p:txBody>
      </p:sp>
      <p:sp>
        <p:nvSpPr>
          <p:cNvPr id="8" name="フッター プレースホルダー 7">
            <a:extLst>
              <a:ext uri="{FF2B5EF4-FFF2-40B4-BE49-F238E27FC236}">
                <a16:creationId xmlns:a16="http://schemas.microsoft.com/office/drawing/2014/main" id="{01BB5700-E387-4D0C-A9A1-60B42B9FD5B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4B249CE1-C466-45C2-9362-D0534FA8D3B7}"/>
              </a:ext>
            </a:extLst>
          </p:cNvPr>
          <p:cNvSpPr>
            <a:spLocks noGrp="1"/>
          </p:cNvSpPr>
          <p:nvPr>
            <p:ph type="sldNum" sz="quarter" idx="12"/>
          </p:nvPr>
        </p:nvSpPr>
        <p:spPr/>
        <p:txBody>
          <a:bodyPr/>
          <a:lstStyle/>
          <a:p>
            <a:fld id="{C844EF8E-5B1D-474A-8D22-D7EEBE78120C}" type="slidenum">
              <a:rPr kumimoji="1" lang="ja-JP" altLang="en-US" smtClean="0"/>
              <a:t>‹#›</a:t>
            </a:fld>
            <a:endParaRPr kumimoji="1" lang="ja-JP" altLang="en-US"/>
          </a:p>
        </p:txBody>
      </p:sp>
    </p:spTree>
    <p:extLst>
      <p:ext uri="{BB962C8B-B14F-4D97-AF65-F5344CB8AC3E}">
        <p14:creationId xmlns:p14="http://schemas.microsoft.com/office/powerpoint/2010/main" val="6032884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8E048A-9182-421D-AF7F-C77CE2B95569}"/>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3357290-5373-4102-92AE-FF2A61968197}"/>
              </a:ext>
            </a:extLst>
          </p:cNvPr>
          <p:cNvSpPr>
            <a:spLocks noGrp="1"/>
          </p:cNvSpPr>
          <p:nvPr>
            <p:ph type="dt" sz="half" idx="10"/>
          </p:nvPr>
        </p:nvSpPr>
        <p:spPr/>
        <p:txBody>
          <a:bodyPr/>
          <a:lstStyle/>
          <a:p>
            <a:fld id="{3913ED77-8785-4952-824B-7B2B08410FEC}" type="datetimeFigureOut">
              <a:rPr kumimoji="1" lang="ja-JP" altLang="en-US" smtClean="0"/>
              <a:t>2023/12/21</a:t>
            </a:fld>
            <a:endParaRPr kumimoji="1" lang="ja-JP" altLang="en-US"/>
          </a:p>
        </p:txBody>
      </p:sp>
      <p:sp>
        <p:nvSpPr>
          <p:cNvPr id="4" name="フッター プレースホルダー 3">
            <a:extLst>
              <a:ext uri="{FF2B5EF4-FFF2-40B4-BE49-F238E27FC236}">
                <a16:creationId xmlns:a16="http://schemas.microsoft.com/office/drawing/2014/main" id="{DA3DAFE7-483D-468F-971C-4D5C88D169C0}"/>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62990009-B99A-4B69-8BCB-B1FA480957A5}"/>
              </a:ext>
            </a:extLst>
          </p:cNvPr>
          <p:cNvSpPr>
            <a:spLocks noGrp="1"/>
          </p:cNvSpPr>
          <p:nvPr>
            <p:ph type="sldNum" sz="quarter" idx="12"/>
          </p:nvPr>
        </p:nvSpPr>
        <p:spPr/>
        <p:txBody>
          <a:bodyPr/>
          <a:lstStyle/>
          <a:p>
            <a:fld id="{C844EF8E-5B1D-474A-8D22-D7EEBE78120C}" type="slidenum">
              <a:rPr kumimoji="1" lang="ja-JP" altLang="en-US" smtClean="0"/>
              <a:t>‹#›</a:t>
            </a:fld>
            <a:endParaRPr kumimoji="1" lang="ja-JP" altLang="en-US"/>
          </a:p>
        </p:txBody>
      </p:sp>
    </p:spTree>
    <p:extLst>
      <p:ext uri="{BB962C8B-B14F-4D97-AF65-F5344CB8AC3E}">
        <p14:creationId xmlns:p14="http://schemas.microsoft.com/office/powerpoint/2010/main" val="262397510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E0EBEDC4-2F3B-4E9A-BAF9-499A8A57B65E}"/>
              </a:ext>
            </a:extLst>
          </p:cNvPr>
          <p:cNvSpPr>
            <a:spLocks noGrp="1"/>
          </p:cNvSpPr>
          <p:nvPr>
            <p:ph type="dt" sz="half" idx="10"/>
          </p:nvPr>
        </p:nvSpPr>
        <p:spPr/>
        <p:txBody>
          <a:bodyPr/>
          <a:lstStyle/>
          <a:p>
            <a:fld id="{3913ED77-8785-4952-824B-7B2B08410FEC}" type="datetimeFigureOut">
              <a:rPr kumimoji="1" lang="ja-JP" altLang="en-US" smtClean="0"/>
              <a:t>2023/12/21</a:t>
            </a:fld>
            <a:endParaRPr kumimoji="1" lang="ja-JP" altLang="en-US"/>
          </a:p>
        </p:txBody>
      </p:sp>
      <p:sp>
        <p:nvSpPr>
          <p:cNvPr id="3" name="フッター プレースホルダー 2">
            <a:extLst>
              <a:ext uri="{FF2B5EF4-FFF2-40B4-BE49-F238E27FC236}">
                <a16:creationId xmlns:a16="http://schemas.microsoft.com/office/drawing/2014/main" id="{23EA405F-1A13-4753-AA2A-EC851CA38D61}"/>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FCCC6E4D-A6DA-4258-A4B4-B8ED4ABC8531}"/>
              </a:ext>
            </a:extLst>
          </p:cNvPr>
          <p:cNvSpPr>
            <a:spLocks noGrp="1"/>
          </p:cNvSpPr>
          <p:nvPr>
            <p:ph type="sldNum" sz="quarter" idx="12"/>
          </p:nvPr>
        </p:nvSpPr>
        <p:spPr/>
        <p:txBody>
          <a:bodyPr/>
          <a:lstStyle/>
          <a:p>
            <a:fld id="{C844EF8E-5B1D-474A-8D22-D7EEBE78120C}" type="slidenum">
              <a:rPr kumimoji="1" lang="ja-JP" altLang="en-US" smtClean="0"/>
              <a:t>‹#›</a:t>
            </a:fld>
            <a:endParaRPr kumimoji="1" lang="ja-JP" altLang="en-US"/>
          </a:p>
        </p:txBody>
      </p:sp>
    </p:spTree>
    <p:extLst>
      <p:ext uri="{BB962C8B-B14F-4D97-AF65-F5344CB8AC3E}">
        <p14:creationId xmlns:p14="http://schemas.microsoft.com/office/powerpoint/2010/main" val="285796885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EEDD6F9-B9BC-4A8F-9150-E640C46F2E2E}"/>
              </a:ext>
            </a:extLst>
          </p:cNvPr>
          <p:cNvSpPr>
            <a:spLocks noGrp="1"/>
          </p:cNvSpPr>
          <p:nvPr>
            <p:ph type="title"/>
          </p:nvPr>
        </p:nvSpPr>
        <p:spPr>
          <a:xfrm>
            <a:off x="629841" y="457200"/>
            <a:ext cx="2949178"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B94F0EC-7138-4DEE-A900-03F4E125E34B}"/>
              </a:ext>
            </a:extLst>
          </p:cNvPr>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950D125-479C-4705-BF35-2CE13533D7D0}"/>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937E16C-F181-491C-8149-7BA8705860F1}"/>
              </a:ext>
            </a:extLst>
          </p:cNvPr>
          <p:cNvSpPr>
            <a:spLocks noGrp="1"/>
          </p:cNvSpPr>
          <p:nvPr>
            <p:ph type="dt" sz="half" idx="10"/>
          </p:nvPr>
        </p:nvSpPr>
        <p:spPr/>
        <p:txBody>
          <a:bodyPr/>
          <a:lstStyle/>
          <a:p>
            <a:fld id="{3913ED77-8785-4952-824B-7B2B08410FEC}" type="datetimeFigureOut">
              <a:rPr kumimoji="1" lang="ja-JP" altLang="en-US" smtClean="0"/>
              <a:t>2023/12/21</a:t>
            </a:fld>
            <a:endParaRPr kumimoji="1" lang="ja-JP" altLang="en-US"/>
          </a:p>
        </p:txBody>
      </p:sp>
      <p:sp>
        <p:nvSpPr>
          <p:cNvPr id="6" name="フッター プレースホルダー 5">
            <a:extLst>
              <a:ext uri="{FF2B5EF4-FFF2-40B4-BE49-F238E27FC236}">
                <a16:creationId xmlns:a16="http://schemas.microsoft.com/office/drawing/2014/main" id="{B417E586-5DBF-426B-BE69-CF8D62E7888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53C5D14-AA10-46B4-A515-FEFEF603D6A7}"/>
              </a:ext>
            </a:extLst>
          </p:cNvPr>
          <p:cNvSpPr>
            <a:spLocks noGrp="1"/>
          </p:cNvSpPr>
          <p:nvPr>
            <p:ph type="sldNum" sz="quarter" idx="12"/>
          </p:nvPr>
        </p:nvSpPr>
        <p:spPr/>
        <p:txBody>
          <a:bodyPr/>
          <a:lstStyle/>
          <a:p>
            <a:fld id="{C844EF8E-5B1D-474A-8D22-D7EEBE78120C}" type="slidenum">
              <a:rPr kumimoji="1" lang="ja-JP" altLang="en-US" smtClean="0"/>
              <a:t>‹#›</a:t>
            </a:fld>
            <a:endParaRPr kumimoji="1" lang="ja-JP" altLang="en-US"/>
          </a:p>
        </p:txBody>
      </p:sp>
    </p:spTree>
    <p:extLst>
      <p:ext uri="{BB962C8B-B14F-4D97-AF65-F5344CB8AC3E}">
        <p14:creationId xmlns:p14="http://schemas.microsoft.com/office/powerpoint/2010/main" val="193338415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E54DE5-8A37-4529-B591-D9357866E7B7}"/>
              </a:ext>
            </a:extLst>
          </p:cNvPr>
          <p:cNvSpPr>
            <a:spLocks noGrp="1"/>
          </p:cNvSpPr>
          <p:nvPr>
            <p:ph type="title"/>
          </p:nvPr>
        </p:nvSpPr>
        <p:spPr>
          <a:xfrm>
            <a:off x="629841" y="457200"/>
            <a:ext cx="2949178"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2680199E-4547-45C2-8201-4F8E09E8B913}"/>
              </a:ext>
            </a:extLst>
          </p:cNvPr>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E0B03EEC-26F8-4622-A12B-88E277305A0C}"/>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56F139C-2E67-4D91-8299-75500A8C05FF}"/>
              </a:ext>
            </a:extLst>
          </p:cNvPr>
          <p:cNvSpPr>
            <a:spLocks noGrp="1"/>
          </p:cNvSpPr>
          <p:nvPr>
            <p:ph type="dt" sz="half" idx="10"/>
          </p:nvPr>
        </p:nvSpPr>
        <p:spPr/>
        <p:txBody>
          <a:bodyPr/>
          <a:lstStyle/>
          <a:p>
            <a:fld id="{3913ED77-8785-4952-824B-7B2B08410FEC}" type="datetimeFigureOut">
              <a:rPr kumimoji="1" lang="ja-JP" altLang="en-US" smtClean="0"/>
              <a:t>2023/12/21</a:t>
            </a:fld>
            <a:endParaRPr kumimoji="1" lang="ja-JP" altLang="en-US"/>
          </a:p>
        </p:txBody>
      </p:sp>
      <p:sp>
        <p:nvSpPr>
          <p:cNvPr id="6" name="フッター プレースホルダー 5">
            <a:extLst>
              <a:ext uri="{FF2B5EF4-FFF2-40B4-BE49-F238E27FC236}">
                <a16:creationId xmlns:a16="http://schemas.microsoft.com/office/drawing/2014/main" id="{BE5FCCA8-E918-4FE4-960D-0325C569B1D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222EFF3-68D6-4857-96B5-C1B23CE8B433}"/>
              </a:ext>
            </a:extLst>
          </p:cNvPr>
          <p:cNvSpPr>
            <a:spLocks noGrp="1"/>
          </p:cNvSpPr>
          <p:nvPr>
            <p:ph type="sldNum" sz="quarter" idx="12"/>
          </p:nvPr>
        </p:nvSpPr>
        <p:spPr/>
        <p:txBody>
          <a:bodyPr/>
          <a:lstStyle/>
          <a:p>
            <a:fld id="{C844EF8E-5B1D-474A-8D22-D7EEBE78120C}" type="slidenum">
              <a:rPr kumimoji="1" lang="ja-JP" altLang="en-US" smtClean="0"/>
              <a:t>‹#›</a:t>
            </a:fld>
            <a:endParaRPr kumimoji="1" lang="ja-JP" altLang="en-US"/>
          </a:p>
        </p:txBody>
      </p:sp>
    </p:spTree>
    <p:extLst>
      <p:ext uri="{BB962C8B-B14F-4D97-AF65-F5344CB8AC3E}">
        <p14:creationId xmlns:p14="http://schemas.microsoft.com/office/powerpoint/2010/main" val="55192244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F77DFEA-C639-493B-8606-7385CEFF6E96}"/>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2CC10DF-503D-49A0-818F-C30371AAF2BB}"/>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8F06C3C-FA60-491D-B4FF-E89096427C92}"/>
              </a:ext>
            </a:extLst>
          </p:cNvPr>
          <p:cNvSpPr>
            <a:spLocks noGrp="1"/>
          </p:cNvSpPr>
          <p:nvPr>
            <p:ph type="dt" sz="half" idx="10"/>
          </p:nvPr>
        </p:nvSpPr>
        <p:spPr/>
        <p:txBody>
          <a:bodyPr/>
          <a:lstStyle/>
          <a:p>
            <a:fld id="{3913ED77-8785-4952-824B-7B2B08410FEC}" type="datetimeFigureOut">
              <a:rPr kumimoji="1" lang="ja-JP" altLang="en-US" smtClean="0"/>
              <a:t>2023/12/21</a:t>
            </a:fld>
            <a:endParaRPr kumimoji="1" lang="ja-JP" altLang="en-US"/>
          </a:p>
        </p:txBody>
      </p:sp>
      <p:sp>
        <p:nvSpPr>
          <p:cNvPr id="5" name="フッター プレースホルダー 4">
            <a:extLst>
              <a:ext uri="{FF2B5EF4-FFF2-40B4-BE49-F238E27FC236}">
                <a16:creationId xmlns:a16="http://schemas.microsoft.com/office/drawing/2014/main" id="{D00E9FA2-0B9F-4E3E-9958-4177846620D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EF93199-698A-4F69-A104-85DAD881A29B}"/>
              </a:ext>
            </a:extLst>
          </p:cNvPr>
          <p:cNvSpPr>
            <a:spLocks noGrp="1"/>
          </p:cNvSpPr>
          <p:nvPr>
            <p:ph type="sldNum" sz="quarter" idx="12"/>
          </p:nvPr>
        </p:nvSpPr>
        <p:spPr/>
        <p:txBody>
          <a:bodyPr/>
          <a:lstStyle/>
          <a:p>
            <a:fld id="{C844EF8E-5B1D-474A-8D22-D7EEBE78120C}" type="slidenum">
              <a:rPr kumimoji="1" lang="ja-JP" altLang="en-US" smtClean="0"/>
              <a:t>‹#›</a:t>
            </a:fld>
            <a:endParaRPr kumimoji="1" lang="ja-JP" altLang="en-US"/>
          </a:p>
        </p:txBody>
      </p:sp>
    </p:spTree>
    <p:extLst>
      <p:ext uri="{BB962C8B-B14F-4D97-AF65-F5344CB8AC3E}">
        <p14:creationId xmlns:p14="http://schemas.microsoft.com/office/powerpoint/2010/main" val="332190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図版">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33845" y="945931"/>
            <a:ext cx="7886700" cy="5234207"/>
          </a:xfrm>
        </p:spPr>
        <p:txBody>
          <a:bodyPr/>
          <a:lstStyle>
            <a:lvl1pPr>
              <a:buNone/>
              <a:defRPr/>
            </a:lvl1pPr>
          </a:lstStyle>
          <a:p>
            <a:pPr lvl="0"/>
            <a:endParaRPr lang="en-US"/>
          </a:p>
        </p:txBody>
      </p:sp>
      <p:sp>
        <p:nvSpPr>
          <p:cNvPr id="4" name="Date Placeholder 3"/>
          <p:cNvSpPr>
            <a:spLocks noGrp="1"/>
          </p:cNvSpPr>
          <p:nvPr>
            <p:ph type="dt" sz="half" idx="10"/>
          </p:nvPr>
        </p:nvSpPr>
        <p:spPr/>
        <p:txBody>
          <a:bodyPr/>
          <a:lstStyle/>
          <a:p>
            <a:fld id="{7B2D3E9E-A95C-48F2-B4BF-A71542E0BE9A}" type="datetime1">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
        <p:nvSpPr>
          <p:cNvPr id="12" name="フリーフォーム: 図形 11">
            <a:extLst>
              <a:ext uri="{FF2B5EF4-FFF2-40B4-BE49-F238E27FC236}">
                <a16:creationId xmlns:a16="http://schemas.microsoft.com/office/drawing/2014/main" id="{5BF0D232-2909-457E-BB71-262959D2C491}"/>
              </a:ext>
            </a:extLst>
          </p:cNvPr>
          <p:cNvSpPr/>
          <p:nvPr userDrawn="1"/>
        </p:nvSpPr>
        <p:spPr>
          <a:xfrm>
            <a:off x="-143692" y="-172722"/>
            <a:ext cx="9358811" cy="1118653"/>
          </a:xfrm>
          <a:custGeom>
            <a:avLst/>
            <a:gdLst>
              <a:gd name="connsiteX0" fmla="*/ 240005 w 9448800"/>
              <a:gd name="connsiteY0" fmla="*/ 0 h 1440000"/>
              <a:gd name="connsiteX1" fmla="*/ 1919995 w 9448800"/>
              <a:gd name="connsiteY1" fmla="*/ 0 h 1440000"/>
              <a:gd name="connsiteX2" fmla="*/ 1968364 w 9448800"/>
              <a:gd name="connsiteY2" fmla="*/ 4876 h 1440000"/>
              <a:gd name="connsiteX3" fmla="*/ 1991360 w 9448800"/>
              <a:gd name="connsiteY3" fmla="*/ 12014 h 1440000"/>
              <a:gd name="connsiteX4" fmla="*/ 1991360 w 9448800"/>
              <a:gd name="connsiteY4" fmla="*/ 0 h 1440000"/>
              <a:gd name="connsiteX5" fmla="*/ 9448800 w 9448800"/>
              <a:gd name="connsiteY5" fmla="*/ 0 h 1440000"/>
              <a:gd name="connsiteX6" fmla="*/ 9448800 w 9448800"/>
              <a:gd name="connsiteY6" fmla="*/ 365125 h 1440000"/>
              <a:gd name="connsiteX7" fmla="*/ 2160000 w 9448800"/>
              <a:gd name="connsiteY7" fmla="*/ 365125 h 1440000"/>
              <a:gd name="connsiteX8" fmla="*/ 2160000 w 9448800"/>
              <a:gd name="connsiteY8" fmla="*/ 1199995 h 1440000"/>
              <a:gd name="connsiteX9" fmla="*/ 1919995 w 9448800"/>
              <a:gd name="connsiteY9" fmla="*/ 1440000 h 1440000"/>
              <a:gd name="connsiteX10" fmla="*/ 240005 w 9448800"/>
              <a:gd name="connsiteY10" fmla="*/ 1440000 h 1440000"/>
              <a:gd name="connsiteX11" fmla="*/ 0 w 9448800"/>
              <a:gd name="connsiteY11" fmla="*/ 1199995 h 1440000"/>
              <a:gd name="connsiteX12" fmla="*/ 0 w 9448800"/>
              <a:gd name="connsiteY12" fmla="*/ 240005 h 1440000"/>
              <a:gd name="connsiteX13" fmla="*/ 240005 w 9448800"/>
              <a:gd name="connsiteY13" fmla="*/ 0 h 144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448800" h="1440000">
                <a:moveTo>
                  <a:pt x="240005" y="0"/>
                </a:moveTo>
                <a:lnTo>
                  <a:pt x="1919995" y="0"/>
                </a:lnTo>
                <a:cubicBezTo>
                  <a:pt x="1936564" y="0"/>
                  <a:pt x="1952741" y="1679"/>
                  <a:pt x="1968364" y="4876"/>
                </a:cubicBezTo>
                <a:lnTo>
                  <a:pt x="1991360" y="12014"/>
                </a:lnTo>
                <a:lnTo>
                  <a:pt x="1991360" y="0"/>
                </a:lnTo>
                <a:lnTo>
                  <a:pt x="9448800" y="0"/>
                </a:lnTo>
                <a:lnTo>
                  <a:pt x="9448800" y="365125"/>
                </a:lnTo>
                <a:lnTo>
                  <a:pt x="2160000" y="365125"/>
                </a:lnTo>
                <a:lnTo>
                  <a:pt x="2160000" y="1199995"/>
                </a:lnTo>
                <a:cubicBezTo>
                  <a:pt x="2160000" y="1332546"/>
                  <a:pt x="2052546" y="1440000"/>
                  <a:pt x="1919995" y="1440000"/>
                </a:cubicBezTo>
                <a:lnTo>
                  <a:pt x="240005" y="1440000"/>
                </a:lnTo>
                <a:cubicBezTo>
                  <a:pt x="107454" y="1440000"/>
                  <a:pt x="0" y="1332546"/>
                  <a:pt x="0" y="1199995"/>
                </a:cubicBezTo>
                <a:lnTo>
                  <a:pt x="0" y="240005"/>
                </a:lnTo>
                <a:cubicBezTo>
                  <a:pt x="0" y="107454"/>
                  <a:pt x="107454" y="0"/>
                  <a:pt x="240005" y="0"/>
                </a:cubicBezTo>
                <a:close/>
              </a:path>
            </a:pathLst>
          </a:custGeom>
          <a:solidFill>
            <a:srgbClr val="FF742F"/>
          </a:solidFill>
        </p:spPr>
        <p:style>
          <a:lnRef idx="0">
            <a:schemeClr val="accent1"/>
          </a:lnRef>
          <a:fillRef idx="3">
            <a:schemeClr val="accent1"/>
          </a:fillRef>
          <a:effectRef idx="3">
            <a:schemeClr val="accent1"/>
          </a:effectRef>
          <a:fontRef idx="minor">
            <a:schemeClr val="lt1"/>
          </a:fontRef>
        </p:style>
        <p:txBody>
          <a:bodyPr wrap="square" rtlCol="0" anchor="ctr">
            <a:noAutofit/>
          </a:bodyPr>
          <a:lstStyle/>
          <a:p>
            <a:pPr algn="ctr"/>
            <a:endParaRPr kumimoji="1" lang="ja-JP" altLang="en-US"/>
          </a:p>
        </p:txBody>
      </p:sp>
    </p:spTree>
    <p:extLst>
      <p:ext uri="{BB962C8B-B14F-4D97-AF65-F5344CB8AC3E}">
        <p14:creationId xmlns:p14="http://schemas.microsoft.com/office/powerpoint/2010/main" val="292906141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385" userDrawn="1">
          <p15:clr>
            <a:srgbClr val="FBAE40"/>
          </p15:clr>
        </p15:guide>
        <p15:guide id="2" pos="5375" userDrawn="1">
          <p15:clr>
            <a:srgbClr val="FBAE40"/>
          </p15:clr>
        </p15:guide>
        <p15:guide id="3" orient="horz" pos="799" userDrawn="1">
          <p15:clr>
            <a:srgbClr val="FBAE40"/>
          </p15:clr>
        </p15:guide>
      </p15:sldGuideLst>
    </p:ext>
  </p:extLst>
</p:sldLayout>
</file>

<file path=ppt/slideLayouts/slideLayout6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9F59ED5B-7FD9-4611-BDF2-D9C629C39638}"/>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E64872B-FB9C-4511-B730-6B743657A3F7}"/>
              </a:ext>
            </a:extLst>
          </p:cNvPr>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29280B0-AEA2-4FAB-BB68-366043F3E3AC}"/>
              </a:ext>
            </a:extLst>
          </p:cNvPr>
          <p:cNvSpPr>
            <a:spLocks noGrp="1"/>
          </p:cNvSpPr>
          <p:nvPr>
            <p:ph type="dt" sz="half" idx="10"/>
          </p:nvPr>
        </p:nvSpPr>
        <p:spPr/>
        <p:txBody>
          <a:bodyPr/>
          <a:lstStyle/>
          <a:p>
            <a:fld id="{3913ED77-8785-4952-824B-7B2B08410FEC}" type="datetimeFigureOut">
              <a:rPr kumimoji="1" lang="ja-JP" altLang="en-US" smtClean="0"/>
              <a:t>2023/12/21</a:t>
            </a:fld>
            <a:endParaRPr kumimoji="1" lang="ja-JP" altLang="en-US"/>
          </a:p>
        </p:txBody>
      </p:sp>
      <p:sp>
        <p:nvSpPr>
          <p:cNvPr id="5" name="フッター プレースホルダー 4">
            <a:extLst>
              <a:ext uri="{FF2B5EF4-FFF2-40B4-BE49-F238E27FC236}">
                <a16:creationId xmlns:a16="http://schemas.microsoft.com/office/drawing/2014/main" id="{B66F5AB4-1942-4CA1-A646-39F63899E3E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A28C074-B98B-4087-B2B8-F5B38BB232F3}"/>
              </a:ext>
            </a:extLst>
          </p:cNvPr>
          <p:cNvSpPr>
            <a:spLocks noGrp="1"/>
          </p:cNvSpPr>
          <p:nvPr>
            <p:ph type="sldNum" sz="quarter" idx="12"/>
          </p:nvPr>
        </p:nvSpPr>
        <p:spPr/>
        <p:txBody>
          <a:bodyPr/>
          <a:lstStyle/>
          <a:p>
            <a:fld id="{C844EF8E-5B1D-474A-8D22-D7EEBE78120C}" type="slidenum">
              <a:rPr kumimoji="1" lang="ja-JP" altLang="en-US" smtClean="0"/>
              <a:t>‹#›</a:t>
            </a:fld>
            <a:endParaRPr kumimoji="1" lang="ja-JP" altLang="en-US"/>
          </a:p>
        </p:txBody>
      </p:sp>
    </p:spTree>
    <p:extLst>
      <p:ext uri="{BB962C8B-B14F-4D97-AF65-F5344CB8AC3E}">
        <p14:creationId xmlns:p14="http://schemas.microsoft.com/office/powerpoint/2010/main" val="380629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確認（解答）">
    <p:bg>
      <p:bgPr>
        <a:solidFill>
          <a:srgbClr val="FFF2EB"/>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1813441"/>
          </a:xfrm>
        </p:spPr>
        <p:txBody>
          <a:bodyPr anchor="t" anchorCtr="0">
            <a:normAutofit/>
          </a:bodyPr>
          <a:lstStyle>
            <a:lvl1pPr>
              <a:defRPr sz="2800" b="0"/>
            </a:lvl1pPr>
          </a:lstStyle>
          <a:p>
            <a:r>
              <a:rPr lang="ja-JP" altLang="en-US"/>
              <a:t>マスター タイトルの書式設定</a:t>
            </a:r>
            <a:endParaRPr lang="en-US"/>
          </a:p>
        </p:txBody>
      </p:sp>
      <p:sp>
        <p:nvSpPr>
          <p:cNvPr id="4" name="Date Placeholder 3"/>
          <p:cNvSpPr>
            <a:spLocks noGrp="1"/>
          </p:cNvSpPr>
          <p:nvPr>
            <p:ph type="dt" sz="half" idx="10"/>
          </p:nvPr>
        </p:nvSpPr>
        <p:spPr/>
        <p:txBody>
          <a:bodyPr/>
          <a:lstStyle/>
          <a:p>
            <a:fld id="{A50F84E2-2D7A-43CF-AC90-352A289A783A}" type="datetime1">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
        <p:nvSpPr>
          <p:cNvPr id="8" name="四角形: 角を丸くする 7">
            <a:extLst>
              <a:ext uri="{FF2B5EF4-FFF2-40B4-BE49-F238E27FC236}">
                <a16:creationId xmlns:a16="http://schemas.microsoft.com/office/drawing/2014/main" id="{736F6B2F-8739-4648-85EB-79B1FC352283}"/>
              </a:ext>
            </a:extLst>
          </p:cNvPr>
          <p:cNvSpPr/>
          <p:nvPr userDrawn="1"/>
        </p:nvSpPr>
        <p:spPr>
          <a:xfrm>
            <a:off x="-131735" y="-162733"/>
            <a:ext cx="3240000" cy="1440000"/>
          </a:xfrm>
          <a:prstGeom prst="roundRect">
            <a:avLst/>
          </a:prstGeom>
          <a:solidFill>
            <a:srgbClr val="FF742F"/>
          </a:solidFill>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88060964"/>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385" userDrawn="1">
          <p15:clr>
            <a:srgbClr val="FBAE40"/>
          </p15:clr>
        </p15:guide>
        <p15:guide id="2" pos="5375"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活用">
    <p:bg>
      <p:bgPr>
        <a:solidFill>
          <a:srgbClr val="FFF2EB"/>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50F84E2-2D7A-43CF-AC90-352A289A783A}" type="datetime1">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
        <p:nvSpPr>
          <p:cNvPr id="8" name="四角形: 角を丸くする 7">
            <a:extLst>
              <a:ext uri="{FF2B5EF4-FFF2-40B4-BE49-F238E27FC236}">
                <a16:creationId xmlns:a16="http://schemas.microsoft.com/office/drawing/2014/main" id="{736F6B2F-8739-4648-85EB-79B1FC352283}"/>
              </a:ext>
            </a:extLst>
          </p:cNvPr>
          <p:cNvSpPr/>
          <p:nvPr userDrawn="1"/>
        </p:nvSpPr>
        <p:spPr>
          <a:xfrm>
            <a:off x="-131735" y="-162733"/>
            <a:ext cx="3240000" cy="1440000"/>
          </a:xfrm>
          <a:prstGeom prst="roundRect">
            <a:avLst/>
          </a:prstGeom>
          <a:solidFill>
            <a:srgbClr val="FF742F"/>
          </a:solidFill>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p>
        </p:txBody>
      </p:sp>
      <p:sp>
        <p:nvSpPr>
          <p:cNvPr id="9" name="Title 1">
            <a:extLst>
              <a:ext uri="{FF2B5EF4-FFF2-40B4-BE49-F238E27FC236}">
                <a16:creationId xmlns:a16="http://schemas.microsoft.com/office/drawing/2014/main" id="{12B8B867-AE6E-4E68-A2B0-16AC84ABCDED}"/>
              </a:ext>
            </a:extLst>
          </p:cNvPr>
          <p:cNvSpPr>
            <a:spLocks noGrp="1"/>
          </p:cNvSpPr>
          <p:nvPr>
            <p:ph type="title"/>
          </p:nvPr>
        </p:nvSpPr>
        <p:spPr>
          <a:xfrm>
            <a:off x="623888" y="1712423"/>
            <a:ext cx="7886700" cy="1813441"/>
          </a:xfrm>
        </p:spPr>
        <p:txBody>
          <a:bodyPr anchor="t" anchorCtr="0">
            <a:normAutofit/>
          </a:bodyPr>
          <a:lstStyle>
            <a:lvl1pPr>
              <a:defRPr sz="2800" b="0"/>
            </a:lvl1pPr>
          </a:lstStyle>
          <a:p>
            <a:r>
              <a:rPr lang="ja-JP" altLang="en-US"/>
              <a:t>マスター タイトルの書式設定</a:t>
            </a:r>
            <a:endParaRPr lang="en-US"/>
          </a:p>
        </p:txBody>
      </p:sp>
    </p:spTree>
    <p:extLst>
      <p:ext uri="{BB962C8B-B14F-4D97-AF65-F5344CB8AC3E}">
        <p14:creationId xmlns:p14="http://schemas.microsoft.com/office/powerpoint/2010/main" val="167378513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385" userDrawn="1">
          <p15:clr>
            <a:srgbClr val="FBAE40"/>
          </p15:clr>
        </p15:guide>
        <p15:guide id="2" pos="5375"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33845"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4629150"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F12952B5-7A2F-4CC8-B7CE-9234E21C2837}" type="datetime1">
              <a:rPr lang="en-US" smtClean="0"/>
              <a:t>12/21/2023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950033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theme" Target="../theme/theme3.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6.xml"/><Relationship Id="rId3" Type="http://schemas.openxmlformats.org/officeDocument/2006/relationships/slideLayout" Target="../slideLayouts/slideLayout41.xml"/><Relationship Id="rId7" Type="http://schemas.openxmlformats.org/officeDocument/2006/relationships/slideLayout" Target="../slideLayouts/slideLayout45.xml"/><Relationship Id="rId12" Type="http://schemas.openxmlformats.org/officeDocument/2006/relationships/theme" Target="../theme/theme4.xml"/><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5" Type="http://schemas.openxmlformats.org/officeDocument/2006/relationships/slideLayout" Target="../slideLayouts/slideLayout43.xml"/><Relationship Id="rId10" Type="http://schemas.openxmlformats.org/officeDocument/2006/relationships/slideLayout" Target="../slideLayouts/slideLayout48.xml"/><Relationship Id="rId4" Type="http://schemas.openxmlformats.org/officeDocument/2006/relationships/slideLayout" Target="../slideLayouts/slideLayout42.xml"/><Relationship Id="rId9" Type="http://schemas.openxmlformats.org/officeDocument/2006/relationships/slideLayout" Target="../slideLayouts/slideLayout47.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7.xml"/><Relationship Id="rId3" Type="http://schemas.openxmlformats.org/officeDocument/2006/relationships/slideLayout" Target="../slideLayouts/slideLayout52.xml"/><Relationship Id="rId7" Type="http://schemas.openxmlformats.org/officeDocument/2006/relationships/slideLayout" Target="../slideLayouts/slideLayout56.xml"/><Relationship Id="rId12" Type="http://schemas.openxmlformats.org/officeDocument/2006/relationships/theme" Target="../theme/theme5.xml"/><Relationship Id="rId2" Type="http://schemas.openxmlformats.org/officeDocument/2006/relationships/slideLayout" Target="../slideLayouts/slideLayout51.xml"/><Relationship Id="rId1" Type="http://schemas.openxmlformats.org/officeDocument/2006/relationships/slideLayout" Target="../slideLayouts/slideLayout50.xml"/><Relationship Id="rId6" Type="http://schemas.openxmlformats.org/officeDocument/2006/relationships/slideLayout" Target="../slideLayouts/slideLayout55.xml"/><Relationship Id="rId11" Type="http://schemas.openxmlformats.org/officeDocument/2006/relationships/slideLayout" Target="../slideLayouts/slideLayout60.xml"/><Relationship Id="rId5" Type="http://schemas.openxmlformats.org/officeDocument/2006/relationships/slideLayout" Target="../slideLayouts/slideLayout54.xml"/><Relationship Id="rId10" Type="http://schemas.openxmlformats.org/officeDocument/2006/relationships/slideLayout" Target="../slideLayouts/slideLayout59.xml"/><Relationship Id="rId4" Type="http://schemas.openxmlformats.org/officeDocument/2006/relationships/slideLayout" Target="../slideLayouts/slideLayout53.xml"/><Relationship Id="rId9" Type="http://schemas.openxmlformats.org/officeDocument/2006/relationships/slideLayout" Target="../slideLayouts/slideLayout5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5586B75A-687E-405C-8A0B-8D00578BA2C3}" type="datetime1">
              <a:rPr lang="en-US" smtClean="0"/>
              <a:t>12/21/2023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4FAB73BC-B049-4115-A692-8D63A059BFB8}" type="slidenum">
              <a:rPr lang="en-US" smtClean="0"/>
              <a:t>‹#›</a:t>
            </a:fld>
            <a:endParaRPr lang="en-US"/>
          </a:p>
        </p:txBody>
      </p:sp>
    </p:spTree>
    <p:extLst>
      <p:ext uri="{BB962C8B-B14F-4D97-AF65-F5344CB8AC3E}">
        <p14:creationId xmlns:p14="http://schemas.microsoft.com/office/powerpoint/2010/main" val="1935007596"/>
      </p:ext>
    </p:extLst>
  </p:cSld>
  <p:clrMap bg1="lt1" tx1="dk1" bg2="lt2" tx2="dk2" accent1="accent1" accent2="accent2" accent3="accent3" accent4="accent4" accent5="accent5" accent6="accent6" hlink="hlink" folHlink="folHlink"/>
  <p:sldLayoutIdLst>
    <p:sldLayoutId id="2147483685" r:id="rId1"/>
    <p:sldLayoutId id="2147483760" r:id="rId2"/>
    <p:sldLayoutId id="2147483759" r:id="rId3"/>
    <p:sldLayoutId id="2147483686" r:id="rId4"/>
    <p:sldLayoutId id="2147483764" r:id="rId5"/>
    <p:sldLayoutId id="2147483763" r:id="rId6"/>
    <p:sldLayoutId id="2147483761" r:id="rId7"/>
    <p:sldLayoutId id="2147483758" r:id="rId8"/>
    <p:sldLayoutId id="2147483688" r:id="rId9"/>
    <p:sldLayoutId id="2147483689" r:id="rId10"/>
    <p:sldLayoutId id="2147483690" r:id="rId11"/>
    <p:sldLayoutId id="2147483691" r:id="rId12"/>
    <p:sldLayoutId id="2147483692" r:id="rId13"/>
    <p:sldLayoutId id="2147483693" r:id="rId14"/>
    <p:sldLayoutId id="2147483694" r:id="rId15"/>
    <p:sldLayoutId id="2147483695" r:id="rId16"/>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B34303C-62D4-490F-AC14-93C9FA2660F8}"/>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C26E35F-8714-4F8F-ABB3-3B69E3FA74A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69E67BB-0F71-4467-ABE6-7A76BDFBC695}"/>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EB89E1-A358-4159-B309-E5DD7CE136F1}" type="datetimeFigureOut">
              <a:rPr kumimoji="1" lang="ja-JP" altLang="en-US" smtClean="0"/>
              <a:t>2023/12/21</a:t>
            </a:fld>
            <a:endParaRPr kumimoji="1" lang="ja-JP" altLang="en-US"/>
          </a:p>
        </p:txBody>
      </p:sp>
      <p:sp>
        <p:nvSpPr>
          <p:cNvPr id="5" name="フッター プレースホルダー 4">
            <a:extLst>
              <a:ext uri="{FF2B5EF4-FFF2-40B4-BE49-F238E27FC236}">
                <a16:creationId xmlns:a16="http://schemas.microsoft.com/office/drawing/2014/main" id="{5631D30C-7ADF-4588-A3CC-EB9CF3E9346C}"/>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320A7AA0-D166-45E1-A89E-03A019748637}"/>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74DABD-6F10-4D32-9534-0A220A826736}" type="slidenum">
              <a:rPr kumimoji="1" lang="ja-JP" altLang="en-US" smtClean="0"/>
              <a:t>‹#›</a:t>
            </a:fld>
            <a:endParaRPr kumimoji="1" lang="ja-JP" altLang="en-US"/>
          </a:p>
        </p:txBody>
      </p:sp>
    </p:spTree>
    <p:extLst>
      <p:ext uri="{BB962C8B-B14F-4D97-AF65-F5344CB8AC3E}">
        <p14:creationId xmlns:p14="http://schemas.microsoft.com/office/powerpoint/2010/main" val="252198019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B34303C-62D4-490F-AC14-93C9FA2660F8}"/>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C26E35F-8714-4F8F-ABB3-3B69E3FA74A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69E67BB-0F71-4467-ABE6-7A76BDFBC695}"/>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EB89E1-A358-4159-B309-E5DD7CE136F1}" type="datetimeFigureOut">
              <a:rPr kumimoji="1" lang="ja-JP" altLang="en-US" smtClean="0"/>
              <a:t>2023/12/21</a:t>
            </a:fld>
            <a:endParaRPr kumimoji="1" lang="ja-JP" altLang="en-US"/>
          </a:p>
        </p:txBody>
      </p:sp>
      <p:sp>
        <p:nvSpPr>
          <p:cNvPr id="5" name="フッター プレースホルダー 4">
            <a:extLst>
              <a:ext uri="{FF2B5EF4-FFF2-40B4-BE49-F238E27FC236}">
                <a16:creationId xmlns:a16="http://schemas.microsoft.com/office/drawing/2014/main" id="{5631D30C-7ADF-4588-A3CC-EB9CF3E9346C}"/>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320A7AA0-D166-45E1-A89E-03A019748637}"/>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74DABD-6F10-4D32-9534-0A220A826736}" type="slidenum">
              <a:rPr kumimoji="1" lang="ja-JP" altLang="en-US" smtClean="0"/>
              <a:t>‹#›</a:t>
            </a:fld>
            <a:endParaRPr kumimoji="1" lang="ja-JP" altLang="en-US"/>
          </a:p>
        </p:txBody>
      </p:sp>
    </p:spTree>
    <p:extLst>
      <p:ext uri="{BB962C8B-B14F-4D97-AF65-F5344CB8AC3E}">
        <p14:creationId xmlns:p14="http://schemas.microsoft.com/office/powerpoint/2010/main" val="168233373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5586B75A-687E-405C-8A0B-8D00578BA2C3}" type="datetime1">
              <a:rPr lang="en-US" smtClean="0"/>
              <a:t>12/21/2023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4FAB73BC-B049-4115-A692-8D63A059BFB8}" type="slidenum">
              <a:rPr lang="en-US" smtClean="0"/>
              <a:t>‹#›</a:t>
            </a:fld>
            <a:endParaRPr lang="en-US"/>
          </a:p>
        </p:txBody>
      </p:sp>
    </p:spTree>
    <p:extLst>
      <p:ext uri="{BB962C8B-B14F-4D97-AF65-F5344CB8AC3E}">
        <p14:creationId xmlns:p14="http://schemas.microsoft.com/office/powerpoint/2010/main" val="1784427423"/>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メイリオ" panose="020B0604030504040204" pitchFamily="50" charset="-128"/>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kumimoji="1" sz="2800" kern="1200">
          <a:solidFill>
            <a:schemeClr val="tx1"/>
          </a:solidFill>
          <a:latin typeface="+mn-lt"/>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Wingdings 2" pitchFamily="18" charset="2"/>
        <a:buChar char=""/>
        <a:defRPr kumimoji="1" sz="2400" kern="1200">
          <a:solidFill>
            <a:schemeClr val="tx1"/>
          </a:solidFill>
          <a:latin typeface="+mn-lt"/>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Wingdings 2" pitchFamily="18" charset="2"/>
        <a:buChar char=""/>
        <a:defRPr kumimoji="1" sz="2000" kern="1200">
          <a:solidFill>
            <a:schemeClr val="tx1"/>
          </a:solidFill>
          <a:latin typeface="+mn-lt"/>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メイリオ" panose="020B0604030504040204" pitchFamily="50" charset="-128"/>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B34303C-62D4-490F-AC14-93C9FA2660F8}"/>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C26E35F-8714-4F8F-ABB3-3B69E3FA74A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69E67BB-0F71-4467-ABE6-7A76BDFBC695}"/>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13ED77-8785-4952-824B-7B2B08410FEC}" type="datetimeFigureOut">
              <a:rPr kumimoji="1" lang="ja-JP" altLang="en-US" smtClean="0"/>
              <a:t>2023/12/21</a:t>
            </a:fld>
            <a:endParaRPr kumimoji="1" lang="ja-JP" altLang="en-US"/>
          </a:p>
        </p:txBody>
      </p:sp>
      <p:sp>
        <p:nvSpPr>
          <p:cNvPr id="5" name="フッター プレースホルダー 4">
            <a:extLst>
              <a:ext uri="{FF2B5EF4-FFF2-40B4-BE49-F238E27FC236}">
                <a16:creationId xmlns:a16="http://schemas.microsoft.com/office/drawing/2014/main" id="{5631D30C-7ADF-4588-A3CC-EB9CF3E9346C}"/>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320A7AA0-D166-45E1-A89E-03A019748637}"/>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44EF8E-5B1D-474A-8D22-D7EEBE78120C}" type="slidenum">
              <a:rPr kumimoji="1" lang="ja-JP" altLang="en-US" smtClean="0"/>
              <a:t>‹#›</a:t>
            </a:fld>
            <a:endParaRPr kumimoji="1" lang="ja-JP" altLang="en-US"/>
          </a:p>
        </p:txBody>
      </p:sp>
    </p:spTree>
    <p:extLst>
      <p:ext uri="{BB962C8B-B14F-4D97-AF65-F5344CB8AC3E}">
        <p14:creationId xmlns:p14="http://schemas.microsoft.com/office/powerpoint/2010/main" val="3031637368"/>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 Target="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字幕 6">
            <a:extLst>
              <a:ext uri="{FF2B5EF4-FFF2-40B4-BE49-F238E27FC236}">
                <a16:creationId xmlns:a16="http://schemas.microsoft.com/office/drawing/2014/main" id="{9CA9CDCF-E989-4CAB-83D6-AF27E856B26C}"/>
              </a:ext>
            </a:extLst>
          </p:cNvPr>
          <p:cNvSpPr>
            <a:spLocks noGrp="1"/>
          </p:cNvSpPr>
          <p:nvPr>
            <p:ph type="subTitle" idx="1"/>
          </p:nvPr>
        </p:nvSpPr>
        <p:spPr>
          <a:xfrm>
            <a:off x="947351" y="4601453"/>
            <a:ext cx="7768281" cy="1655762"/>
          </a:xfrm>
        </p:spPr>
        <p:txBody>
          <a:bodyPr>
            <a:normAutofit/>
          </a:bodyPr>
          <a:lstStyle/>
          <a:p>
            <a:pPr algn="l">
              <a:tabLst>
                <a:tab pos="1431925" algn="l"/>
              </a:tabLst>
            </a:pPr>
            <a:r>
              <a:rPr lang="ja-JP" altLang="en-US" sz="3000" spc="600" dirty="0">
                <a:solidFill>
                  <a:schemeClr val="tx1">
                    <a:lumMod val="75000"/>
                    <a:lumOff val="25000"/>
                  </a:schemeClr>
                </a:solidFill>
                <a:latin typeface="メイリオ" panose="020B0604030504040204" pitchFamily="50" charset="-128"/>
                <a:ea typeface="メイリオ" panose="020B0604030504040204" pitchFamily="50" charset="-128"/>
              </a:rPr>
              <a:t>３部</a:t>
            </a:r>
            <a:r>
              <a:rPr lang="en-US" altLang="ja-JP" sz="3000" dirty="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en-US" sz="3000">
                <a:solidFill>
                  <a:schemeClr val="tx1">
                    <a:lumMod val="75000"/>
                    <a:lumOff val="25000"/>
                  </a:schemeClr>
                </a:solidFill>
                <a:latin typeface="メイリオ" panose="020B0604030504040204" pitchFamily="50" charset="-128"/>
                <a:ea typeface="メイリオ" panose="020B0604030504040204" pitchFamily="50" charset="-128"/>
              </a:rPr>
              <a:t>国際秩序</a:t>
            </a:r>
            <a:r>
              <a:rPr lang="ja-JP" altLang="en-US" sz="3000" dirty="0">
                <a:solidFill>
                  <a:schemeClr val="tx1">
                    <a:lumMod val="75000"/>
                    <a:lumOff val="25000"/>
                  </a:schemeClr>
                </a:solidFill>
                <a:latin typeface="メイリオ" panose="020B0604030504040204" pitchFamily="50" charset="-128"/>
                <a:ea typeface="メイリオ" panose="020B0604030504040204" pitchFamily="50" charset="-128"/>
              </a:rPr>
              <a:t>の変化や大衆化と私たち</a:t>
            </a:r>
            <a:endParaRPr lang="ja-JP" altLang="en-US" sz="3000" spc="-151" dirty="0">
              <a:solidFill>
                <a:schemeClr val="tx1">
                  <a:lumMod val="75000"/>
                  <a:lumOff val="25000"/>
                </a:schemeClr>
              </a:solidFill>
              <a:latin typeface="メイリオ" panose="020B0604030504040204" pitchFamily="50" charset="-128"/>
              <a:ea typeface="メイリオ" panose="020B0604030504040204" pitchFamily="50" charset="-128"/>
            </a:endParaRPr>
          </a:p>
          <a:p>
            <a:pPr algn="l">
              <a:tabLst>
                <a:tab pos="1431925" algn="l"/>
              </a:tabLst>
            </a:pPr>
            <a:r>
              <a:rPr lang="ja-JP" altLang="en-US" sz="3000" dirty="0">
                <a:latin typeface="メイリオ" panose="020B0604030504040204" pitchFamily="50" charset="-128"/>
                <a:ea typeface="メイリオ" panose="020B0604030504040204" pitchFamily="50" charset="-128"/>
              </a:rPr>
              <a:t>２</a:t>
            </a:r>
            <a:r>
              <a:rPr lang="ja-JP" altLang="en-US" sz="3000" dirty="0">
                <a:solidFill>
                  <a:schemeClr val="tx1">
                    <a:lumMod val="75000"/>
                    <a:lumOff val="25000"/>
                  </a:schemeClr>
                </a:solidFill>
                <a:latin typeface="メイリオ" panose="020B0604030504040204" pitchFamily="50" charset="-128"/>
                <a:ea typeface="メイリオ" panose="020B0604030504040204" pitchFamily="50" charset="-128"/>
              </a:rPr>
              <a:t>章</a:t>
            </a:r>
            <a:r>
              <a:rPr lang="en-US" altLang="ja-JP" sz="3000" dirty="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en-US" sz="3000" dirty="0">
                <a:solidFill>
                  <a:schemeClr val="tx1">
                    <a:lumMod val="75000"/>
                    <a:lumOff val="25000"/>
                  </a:schemeClr>
                </a:solidFill>
                <a:latin typeface="メイリオ" panose="020B0604030504040204" pitchFamily="50" charset="-128"/>
                <a:ea typeface="メイリオ" panose="020B0604030504040204" pitchFamily="50" charset="-128"/>
              </a:rPr>
              <a:t>国際協調と大衆社会の広がり</a:t>
            </a:r>
            <a:endParaRPr lang="en-US" altLang="ja-JP" sz="30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 name="テキスト ボックス 1">
            <a:extLst>
              <a:ext uri="{FF2B5EF4-FFF2-40B4-BE49-F238E27FC236}">
                <a16:creationId xmlns:a16="http://schemas.microsoft.com/office/drawing/2014/main" id="{4937B3B4-76A8-494A-9A9D-369CC9393C3E}"/>
              </a:ext>
            </a:extLst>
          </p:cNvPr>
          <p:cNvSpPr txBox="1"/>
          <p:nvPr/>
        </p:nvSpPr>
        <p:spPr>
          <a:xfrm>
            <a:off x="947350" y="600785"/>
            <a:ext cx="5250249" cy="461665"/>
          </a:xfrm>
          <a:prstGeom prst="rect">
            <a:avLst/>
          </a:prstGeom>
          <a:noFill/>
        </p:spPr>
        <p:txBody>
          <a:bodyPr wrap="square" rtlCol="0">
            <a:spAutoFit/>
          </a:bodyPr>
          <a:lstStyle/>
          <a:p>
            <a:r>
              <a:rPr kumimoji="1" lang="ja-JP" altLang="en-US" sz="2400" b="1" dirty="0">
                <a:solidFill>
                  <a:schemeClr val="bg1"/>
                </a:solidFill>
                <a:latin typeface="+mn-ea"/>
              </a:rPr>
              <a:t>教科書</a:t>
            </a:r>
            <a:r>
              <a:rPr kumimoji="1" lang="en-US" altLang="ja-JP" sz="2400" b="1" dirty="0">
                <a:solidFill>
                  <a:schemeClr val="bg1"/>
                </a:solidFill>
                <a:latin typeface="+mn-ea"/>
              </a:rPr>
              <a:t>p.113</a:t>
            </a:r>
            <a:r>
              <a:rPr kumimoji="1" lang="ja-JP" altLang="en-US" sz="2400" b="1" dirty="0">
                <a:solidFill>
                  <a:schemeClr val="bg1"/>
                </a:solidFill>
                <a:latin typeface="+mn-ea"/>
              </a:rPr>
              <a:t>～</a:t>
            </a:r>
            <a:r>
              <a:rPr kumimoji="1" lang="en-US" altLang="ja-JP" sz="2400" b="1" dirty="0">
                <a:solidFill>
                  <a:schemeClr val="bg1"/>
                </a:solidFill>
                <a:latin typeface="+mn-ea"/>
              </a:rPr>
              <a:t>114</a:t>
            </a:r>
            <a:endParaRPr kumimoji="1" lang="ja-JP" altLang="en-US" sz="2400" b="1" dirty="0">
              <a:solidFill>
                <a:schemeClr val="bg1"/>
              </a:solidFill>
              <a:latin typeface="+mn-ea"/>
            </a:endParaRPr>
          </a:p>
        </p:txBody>
      </p:sp>
      <p:sp>
        <p:nvSpPr>
          <p:cNvPr id="8" name="タイトル 5">
            <a:extLst>
              <a:ext uri="{FF2B5EF4-FFF2-40B4-BE49-F238E27FC236}">
                <a16:creationId xmlns:a16="http://schemas.microsoft.com/office/drawing/2014/main" id="{48811655-98E4-4CCD-A0D1-19DD9BD4FD15}"/>
              </a:ext>
            </a:extLst>
          </p:cNvPr>
          <p:cNvSpPr txBox="1">
            <a:spLocks/>
          </p:cNvSpPr>
          <p:nvPr/>
        </p:nvSpPr>
        <p:spPr>
          <a:xfrm>
            <a:off x="1858298" y="2520216"/>
            <a:ext cx="6535204" cy="106458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b="1" kern="1200">
                <a:solidFill>
                  <a:schemeClr val="tx1"/>
                </a:solidFill>
                <a:latin typeface="+mj-lt"/>
                <a:ea typeface="ＭＳ Ｐゴシック" panose="020B0600070205080204" pitchFamily="50" charset="-128"/>
                <a:cs typeface="+mj-cs"/>
              </a:defRPr>
            </a:lvl1pPr>
          </a:lstStyle>
          <a:p>
            <a:pPr algn="l">
              <a:lnSpc>
                <a:spcPct val="100000"/>
              </a:lnSpc>
            </a:pPr>
            <a:r>
              <a:rPr lang="ja-JP" altLang="en-US" sz="5400" dirty="0">
                <a:solidFill>
                  <a:schemeClr val="bg1"/>
                </a:solidFill>
                <a:latin typeface="+mn-ea"/>
                <a:ea typeface="+mn-ea"/>
              </a:rPr>
              <a:t>大衆の政治参加</a:t>
            </a:r>
          </a:p>
        </p:txBody>
      </p:sp>
      <p:sp>
        <p:nvSpPr>
          <p:cNvPr id="5" name="タイトル 5">
            <a:extLst>
              <a:ext uri="{FF2B5EF4-FFF2-40B4-BE49-F238E27FC236}">
                <a16:creationId xmlns:a16="http://schemas.microsoft.com/office/drawing/2014/main" id="{48811655-98E4-4CCD-A0D1-19DD9BD4FD15}"/>
              </a:ext>
            </a:extLst>
          </p:cNvPr>
          <p:cNvSpPr txBox="1">
            <a:spLocks/>
          </p:cNvSpPr>
          <p:nvPr/>
        </p:nvSpPr>
        <p:spPr>
          <a:xfrm>
            <a:off x="648929" y="1596325"/>
            <a:ext cx="7860890" cy="106458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b="1" kern="1200">
                <a:solidFill>
                  <a:schemeClr val="tx1"/>
                </a:solidFill>
                <a:latin typeface="+mj-lt"/>
                <a:ea typeface="ＭＳ Ｐゴシック" panose="020B0600070205080204" pitchFamily="50" charset="-128"/>
                <a:cs typeface="+mj-cs"/>
              </a:defRPr>
            </a:lvl1pPr>
          </a:lstStyle>
          <a:p>
            <a:pPr>
              <a:lnSpc>
                <a:spcPct val="100000"/>
              </a:lnSpc>
            </a:pPr>
            <a:r>
              <a:rPr lang="ja-JP" altLang="en-US" sz="5400" dirty="0">
                <a:solidFill>
                  <a:schemeClr val="bg1"/>
                </a:solidFill>
                <a:latin typeface="+mn-ea"/>
                <a:ea typeface="+mn-ea"/>
              </a:rPr>
              <a:t>４ ヨーロッパの復興と</a:t>
            </a:r>
          </a:p>
        </p:txBody>
      </p:sp>
    </p:spTree>
    <p:extLst>
      <p:ext uri="{BB962C8B-B14F-4D97-AF65-F5344CB8AC3E}">
        <p14:creationId xmlns:p14="http://schemas.microsoft.com/office/powerpoint/2010/main" val="2693748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5E76C945-DCB7-60F2-21F8-2A5DA11C3B28}"/>
              </a:ext>
            </a:extLst>
          </p:cNvPr>
          <p:cNvSpPr>
            <a:spLocks noGrp="1"/>
          </p:cNvSpPr>
          <p:nvPr>
            <p:ph idx="1"/>
          </p:nvPr>
        </p:nvSpPr>
        <p:spPr/>
        <p:txBody>
          <a:bodyPr/>
          <a:lstStyle/>
          <a:p>
            <a:pPr marL="0" lvl="0" indent="0">
              <a:lnSpc>
                <a:spcPct val="100000"/>
              </a:lnSpc>
              <a:spcBef>
                <a:spcPts val="0"/>
              </a:spcBef>
              <a:buNone/>
            </a:pPr>
            <a:r>
              <a:rPr lang="ja-JP" altLang="en-US" sz="2800" dirty="0">
                <a:solidFill>
                  <a:prstClr val="black"/>
                </a:solidFill>
                <a:latin typeface="+mn-ea"/>
              </a:rPr>
              <a:t>・イギリス（</a:t>
            </a:r>
            <a:r>
              <a:rPr lang="en-US" altLang="ja-JP" sz="2800" dirty="0">
                <a:solidFill>
                  <a:prstClr val="black"/>
                </a:solidFill>
                <a:latin typeface="+mn-ea"/>
              </a:rPr>
              <a:t>1918</a:t>
            </a:r>
            <a:r>
              <a:rPr lang="ja-JP" altLang="en-US" sz="2800" dirty="0">
                <a:solidFill>
                  <a:prstClr val="black"/>
                </a:solidFill>
                <a:latin typeface="+mn-ea"/>
              </a:rPr>
              <a:t>年）</a:t>
            </a:r>
            <a:endParaRPr lang="en-US" altLang="ja-JP" sz="2800" dirty="0">
              <a:solidFill>
                <a:prstClr val="black"/>
              </a:solidFill>
              <a:latin typeface="+mn-ea"/>
            </a:endParaRPr>
          </a:p>
          <a:p>
            <a:pPr marL="0" lvl="0" indent="0">
              <a:lnSpc>
                <a:spcPct val="100000"/>
              </a:lnSpc>
              <a:spcBef>
                <a:spcPts val="0"/>
              </a:spcBef>
              <a:buNone/>
            </a:pPr>
            <a:r>
              <a:rPr lang="ja-JP" altLang="en-US" sz="2800" dirty="0">
                <a:solidFill>
                  <a:prstClr val="black"/>
                </a:solidFill>
                <a:latin typeface="+mn-ea"/>
              </a:rPr>
              <a:t>　</a:t>
            </a:r>
            <a:r>
              <a:rPr lang="en-US" altLang="ja-JP" sz="2800" dirty="0">
                <a:solidFill>
                  <a:prstClr val="black"/>
                </a:solidFill>
                <a:latin typeface="+mn-ea"/>
              </a:rPr>
              <a:t>…</a:t>
            </a:r>
            <a:r>
              <a:rPr lang="ja-JP" altLang="en-US" sz="2800" dirty="0">
                <a:solidFill>
                  <a:prstClr val="black"/>
                </a:solidFill>
                <a:latin typeface="+mn-ea"/>
              </a:rPr>
              <a:t>成年男性および女性の選挙権拡大</a:t>
            </a:r>
          </a:p>
          <a:p>
            <a:pPr marL="0" lvl="0" indent="0">
              <a:lnSpc>
                <a:spcPct val="100000"/>
              </a:lnSpc>
              <a:spcBef>
                <a:spcPts val="0"/>
              </a:spcBef>
              <a:buNone/>
            </a:pPr>
            <a:r>
              <a:rPr lang="ja-JP" altLang="en-US" sz="2800" dirty="0">
                <a:solidFill>
                  <a:prstClr val="black"/>
                </a:solidFill>
                <a:latin typeface="+mn-ea"/>
              </a:rPr>
              <a:t>　　</a:t>
            </a:r>
          </a:p>
          <a:p>
            <a:pPr marL="0" lvl="0" indent="0">
              <a:lnSpc>
                <a:spcPct val="100000"/>
              </a:lnSpc>
              <a:spcBef>
                <a:spcPts val="2400"/>
              </a:spcBef>
              <a:buNone/>
            </a:pPr>
            <a:r>
              <a:rPr lang="ja-JP" altLang="en-US" sz="2800" dirty="0">
                <a:solidFill>
                  <a:prstClr val="black"/>
                </a:solidFill>
                <a:latin typeface="+mn-ea"/>
              </a:rPr>
              <a:t>「イギリス連邦</a:t>
            </a:r>
            <a:r>
              <a:rPr lang="en-US" altLang="ja-JP" sz="2800" dirty="0">
                <a:solidFill>
                  <a:prstClr val="black"/>
                </a:solidFill>
                <a:latin typeface="+mn-ea"/>
              </a:rPr>
              <a:t>｣</a:t>
            </a:r>
            <a:r>
              <a:rPr lang="ja-JP" altLang="en-US" sz="2800" dirty="0">
                <a:solidFill>
                  <a:prstClr val="black"/>
                </a:solidFill>
                <a:latin typeface="+mn-ea"/>
              </a:rPr>
              <a:t>の成立</a:t>
            </a:r>
            <a:endParaRPr lang="en-US" altLang="ja-JP" sz="2800" dirty="0">
              <a:solidFill>
                <a:prstClr val="black"/>
              </a:solidFill>
              <a:latin typeface="+mn-ea"/>
            </a:endParaRPr>
          </a:p>
          <a:p>
            <a:pPr marL="0" lvl="0" indent="0">
              <a:lnSpc>
                <a:spcPct val="100000"/>
              </a:lnSpc>
              <a:spcBef>
                <a:spcPts val="0"/>
              </a:spcBef>
              <a:buNone/>
            </a:pPr>
            <a:r>
              <a:rPr lang="ja-JP" altLang="en-US" sz="2800" dirty="0">
                <a:solidFill>
                  <a:prstClr val="black"/>
                </a:solidFill>
                <a:latin typeface="+mn-ea"/>
              </a:rPr>
              <a:t>　</a:t>
            </a:r>
            <a:r>
              <a:rPr lang="en-US" altLang="ja-JP" sz="2800" dirty="0">
                <a:solidFill>
                  <a:prstClr val="black"/>
                </a:solidFill>
                <a:latin typeface="+mn-ea"/>
              </a:rPr>
              <a:t>…</a:t>
            </a:r>
            <a:r>
              <a:rPr lang="ja-JP" altLang="en-US" sz="2800" dirty="0">
                <a:solidFill>
                  <a:prstClr val="black"/>
                </a:solidFill>
                <a:latin typeface="+mn-ea"/>
              </a:rPr>
              <a:t>自治領に本国と同等の権利を承認</a:t>
            </a:r>
            <a:endParaRPr lang="en-US" altLang="ja-JP" sz="2800" dirty="0">
              <a:solidFill>
                <a:prstClr val="black"/>
              </a:solidFill>
              <a:latin typeface="+mn-ea"/>
            </a:endParaRPr>
          </a:p>
          <a:p>
            <a:pPr marL="0" lvl="0" indent="0">
              <a:lnSpc>
                <a:spcPct val="100000"/>
              </a:lnSpc>
              <a:spcBef>
                <a:spcPts val="0"/>
              </a:spcBef>
              <a:buNone/>
            </a:pPr>
            <a:endParaRPr lang="ja-JP" altLang="en-US" sz="2800" dirty="0">
              <a:solidFill>
                <a:prstClr val="black"/>
              </a:solidFill>
              <a:latin typeface="+mn-ea"/>
            </a:endParaRPr>
          </a:p>
          <a:p>
            <a:pPr marL="0" lvl="0" indent="0">
              <a:lnSpc>
                <a:spcPct val="100000"/>
              </a:lnSpc>
              <a:spcBef>
                <a:spcPts val="0"/>
              </a:spcBef>
              <a:buNone/>
            </a:pPr>
            <a:r>
              <a:rPr lang="ja-JP" altLang="en-US" sz="2800" dirty="0">
                <a:solidFill>
                  <a:prstClr val="black"/>
                </a:solidFill>
                <a:latin typeface="+mn-ea"/>
              </a:rPr>
              <a:t>＊大衆の意思がより政治に影響力を</a:t>
            </a:r>
            <a:endParaRPr lang="en-US" altLang="ja-JP" sz="2800" dirty="0">
              <a:solidFill>
                <a:prstClr val="black"/>
              </a:solidFill>
              <a:latin typeface="+mn-ea"/>
            </a:endParaRPr>
          </a:p>
          <a:p>
            <a:pPr marL="0" lvl="0" indent="0">
              <a:lnSpc>
                <a:spcPct val="100000"/>
              </a:lnSpc>
              <a:spcBef>
                <a:spcPts val="0"/>
              </a:spcBef>
              <a:buNone/>
            </a:pPr>
            <a:r>
              <a:rPr lang="ja-JP" altLang="en-US" sz="2800" dirty="0">
                <a:solidFill>
                  <a:prstClr val="black"/>
                </a:solidFill>
                <a:latin typeface="+mn-ea"/>
              </a:rPr>
              <a:t>　持つようになる</a:t>
            </a:r>
          </a:p>
          <a:p>
            <a:endParaRPr kumimoji="1" lang="ja-JP" altLang="en-US" dirty="0"/>
          </a:p>
        </p:txBody>
      </p:sp>
    </p:spTree>
    <p:extLst>
      <p:ext uri="{BB962C8B-B14F-4D97-AF65-F5344CB8AC3E}">
        <p14:creationId xmlns:p14="http://schemas.microsoft.com/office/powerpoint/2010/main" val="19889637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5D5E6D-45BE-494A-9FEF-A303C6BB8F74}"/>
              </a:ext>
            </a:extLst>
          </p:cNvPr>
          <p:cNvSpPr>
            <a:spLocks noGrp="1"/>
          </p:cNvSpPr>
          <p:nvPr>
            <p:ph type="title"/>
          </p:nvPr>
        </p:nvSpPr>
        <p:spPr>
          <a:xfrm>
            <a:off x="611188" y="2287104"/>
            <a:ext cx="7921625" cy="1510539"/>
          </a:xfrm>
        </p:spPr>
        <p:txBody>
          <a:bodyPr>
            <a:noAutofit/>
          </a:bodyPr>
          <a:lstStyle/>
          <a:p>
            <a:r>
              <a:rPr lang="ja-JP" altLang="en-US" sz="3200" dirty="0"/>
              <a:t>ロカルノ条約と不戦条約についての説明を書き出そう。</a:t>
            </a:r>
            <a:endParaRPr kumimoji="1" lang="ja-JP" altLang="en-US" sz="3200" dirty="0"/>
          </a:p>
        </p:txBody>
      </p:sp>
      <p:sp>
        <p:nvSpPr>
          <p:cNvPr id="8" name="動作設定ボタン: 戻る/前へ 7">
            <a:hlinkClick r:id="" action="ppaction://hlinkshowjump?jump=previousslide" highlightClick="1"/>
            <a:extLst>
              <a:ext uri="{FF2B5EF4-FFF2-40B4-BE49-F238E27FC236}">
                <a16:creationId xmlns:a16="http://schemas.microsoft.com/office/drawing/2014/main" id="{562E79F8-8EF5-4F67-8DE3-8799980E5F0E}"/>
              </a:ext>
            </a:extLst>
          </p:cNvPr>
          <p:cNvSpPr/>
          <p:nvPr/>
        </p:nvSpPr>
        <p:spPr>
          <a:xfrm rot="10800000" flipH="1">
            <a:off x="8418525" y="6625086"/>
            <a:ext cx="360000" cy="232913"/>
          </a:xfrm>
          <a:prstGeom prst="actionButtonBackPrevious">
            <a:avLst/>
          </a:prstGeom>
          <a:solidFill>
            <a:srgbClr val="FFA375"/>
          </a:solidFill>
          <a:ln w="25400">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3" name="動作設定ボタン: 進む/次へ 12">
            <a:hlinkClick r:id="" action="ppaction://hlinkshowjump?jump=nextslide" highlightClick="1"/>
            <a:extLst>
              <a:ext uri="{FF2B5EF4-FFF2-40B4-BE49-F238E27FC236}">
                <a16:creationId xmlns:a16="http://schemas.microsoft.com/office/drawing/2014/main" id="{1921D2F2-32E1-42F3-BECC-BB7CD7871368}"/>
              </a:ext>
            </a:extLst>
          </p:cNvPr>
          <p:cNvSpPr/>
          <p:nvPr/>
        </p:nvSpPr>
        <p:spPr>
          <a:xfrm rot="10800000" flipH="1">
            <a:off x="8778525" y="6625087"/>
            <a:ext cx="360000" cy="232913"/>
          </a:xfrm>
          <a:prstGeom prst="actionButtonForwardNext">
            <a:avLst/>
          </a:prstGeom>
          <a:solidFill>
            <a:srgbClr val="FFA375"/>
          </a:solidFill>
          <a:ln w="25400">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4" name="ホームベース 13"/>
          <p:cNvSpPr/>
          <p:nvPr/>
        </p:nvSpPr>
        <p:spPr>
          <a:xfrm>
            <a:off x="510713" y="193163"/>
            <a:ext cx="1980000" cy="720000"/>
          </a:xfrm>
          <a:prstGeom prst="homePlate">
            <a:avLst>
              <a:gd name="adj" fmla="val 44920"/>
            </a:avLst>
          </a:prstGeom>
          <a:solidFill>
            <a:srgbClr val="FF742F"/>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3500" b="1" dirty="0">
                <a:latin typeface="游ゴシック" panose="020B0400000000000000" pitchFamily="50" charset="-128"/>
                <a:ea typeface="游ゴシック" panose="020B0400000000000000" pitchFamily="50" charset="-128"/>
              </a:rPr>
              <a:t>確 認</a:t>
            </a:r>
            <a:endParaRPr kumimoji="1" lang="ja-JP" altLang="en-US"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1086038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a:extLst>
              <a:ext uri="{FF2B5EF4-FFF2-40B4-BE49-F238E27FC236}">
                <a16:creationId xmlns:a16="http://schemas.microsoft.com/office/drawing/2014/main" id="{A774AEBF-13E8-4096-8B26-77789F34FE51}"/>
              </a:ext>
            </a:extLst>
          </p:cNvPr>
          <p:cNvSpPr/>
          <p:nvPr/>
        </p:nvSpPr>
        <p:spPr>
          <a:xfrm>
            <a:off x="611188" y="1838390"/>
            <a:ext cx="7921625" cy="3460911"/>
          </a:xfrm>
          <a:prstGeom prst="rect">
            <a:avLst/>
          </a:prstGeom>
          <a:solidFill>
            <a:schemeClr val="bg1"/>
          </a:solidFill>
        </p:spPr>
        <p:txBody>
          <a:bodyPr wrap="square" lIns="216000" tIns="180000" rIns="144000" bIns="108000">
            <a:spAutoFit/>
          </a:bodyPr>
          <a:lstStyle/>
          <a:p>
            <a:pPr>
              <a:defRPr/>
            </a:pPr>
            <a:r>
              <a:rPr lang="ja-JP" altLang="en-US" sz="2800" dirty="0">
                <a:solidFill>
                  <a:prstClr val="black"/>
                </a:solidFill>
                <a:latin typeface="+mn-ea"/>
              </a:rPr>
              <a:t>ロカルノ条約</a:t>
            </a:r>
            <a:endParaRPr lang="en-US" altLang="ja-JP" sz="2800" dirty="0">
              <a:solidFill>
                <a:prstClr val="black"/>
              </a:solidFill>
              <a:latin typeface="+mn-ea"/>
            </a:endParaRPr>
          </a:p>
          <a:p>
            <a:pPr>
              <a:defRPr/>
            </a:pPr>
            <a:r>
              <a:rPr lang="ja-JP" altLang="en-US" sz="2800" dirty="0">
                <a:solidFill>
                  <a:prstClr val="black"/>
                </a:solidFill>
                <a:latin typeface="+mn-ea"/>
              </a:rPr>
              <a:t>教科書</a:t>
            </a:r>
            <a:r>
              <a:rPr lang="en-US" altLang="ja-JP" sz="2800" dirty="0">
                <a:solidFill>
                  <a:prstClr val="black"/>
                </a:solidFill>
                <a:latin typeface="+mn-ea"/>
              </a:rPr>
              <a:t>p.113</a:t>
            </a:r>
            <a:r>
              <a:rPr lang="ja-JP" altLang="en-US" sz="2800" dirty="0">
                <a:solidFill>
                  <a:prstClr val="black"/>
                </a:solidFill>
                <a:latin typeface="+mn-ea"/>
              </a:rPr>
              <a:t>　</a:t>
            </a:r>
            <a:r>
              <a:rPr lang="en-US" altLang="ja-JP" sz="2800" dirty="0">
                <a:solidFill>
                  <a:prstClr val="black"/>
                </a:solidFill>
                <a:latin typeface="+mn-ea"/>
              </a:rPr>
              <a:t>13</a:t>
            </a:r>
            <a:r>
              <a:rPr lang="ja-JP" altLang="en-US" sz="2800" dirty="0">
                <a:solidFill>
                  <a:prstClr val="black"/>
                </a:solidFill>
                <a:latin typeface="+mn-ea"/>
              </a:rPr>
              <a:t>～</a:t>
            </a:r>
            <a:r>
              <a:rPr lang="en-US" altLang="ja-JP" sz="2800" dirty="0">
                <a:solidFill>
                  <a:prstClr val="black"/>
                </a:solidFill>
                <a:latin typeface="+mn-ea"/>
              </a:rPr>
              <a:t>14</a:t>
            </a:r>
            <a:r>
              <a:rPr lang="ja-JP" altLang="en-US" sz="2800" dirty="0">
                <a:solidFill>
                  <a:prstClr val="black"/>
                </a:solidFill>
                <a:latin typeface="+mn-ea"/>
              </a:rPr>
              <a:t>行目</a:t>
            </a:r>
            <a:endParaRPr lang="en-US" altLang="ja-JP" sz="2800" dirty="0">
              <a:solidFill>
                <a:prstClr val="black"/>
              </a:solidFill>
              <a:latin typeface="+mn-ea"/>
            </a:endParaRPr>
          </a:p>
          <a:p>
            <a:pPr>
              <a:spcAft>
                <a:spcPts val="1200"/>
              </a:spcAft>
              <a:defRPr/>
            </a:pPr>
            <a:r>
              <a:rPr lang="ja-JP" altLang="en-US" sz="2800" dirty="0">
                <a:solidFill>
                  <a:prstClr val="black"/>
                </a:solidFill>
                <a:latin typeface="+mn-ea"/>
              </a:rPr>
              <a:t>「ヨーロッパの集団安全保障体制を定めた」</a:t>
            </a:r>
          </a:p>
          <a:p>
            <a:pPr>
              <a:defRPr/>
            </a:pPr>
            <a:r>
              <a:rPr lang="ja-JP" altLang="en-US" sz="2800" dirty="0">
                <a:solidFill>
                  <a:prstClr val="black"/>
                </a:solidFill>
                <a:latin typeface="+mn-ea"/>
              </a:rPr>
              <a:t>不戦条約</a:t>
            </a:r>
            <a:endParaRPr lang="en-US" altLang="ja-JP" sz="2800" dirty="0">
              <a:solidFill>
                <a:prstClr val="black"/>
              </a:solidFill>
              <a:latin typeface="+mn-ea"/>
            </a:endParaRPr>
          </a:p>
          <a:p>
            <a:pPr>
              <a:defRPr/>
            </a:pPr>
            <a:r>
              <a:rPr lang="ja-JP" altLang="en-US" sz="2800" dirty="0">
                <a:solidFill>
                  <a:prstClr val="black"/>
                </a:solidFill>
                <a:latin typeface="+mn-ea"/>
              </a:rPr>
              <a:t>教科書</a:t>
            </a:r>
            <a:r>
              <a:rPr lang="en-US" altLang="ja-JP" sz="2800" dirty="0">
                <a:solidFill>
                  <a:prstClr val="black"/>
                </a:solidFill>
                <a:latin typeface="+mn-ea"/>
              </a:rPr>
              <a:t>p.113</a:t>
            </a:r>
            <a:r>
              <a:rPr lang="ja-JP" altLang="en-US" sz="2800" dirty="0">
                <a:solidFill>
                  <a:prstClr val="black"/>
                </a:solidFill>
                <a:latin typeface="+mn-ea"/>
              </a:rPr>
              <a:t>　</a:t>
            </a:r>
            <a:r>
              <a:rPr lang="en-US" altLang="ja-JP" sz="2800" dirty="0">
                <a:solidFill>
                  <a:prstClr val="black"/>
                </a:solidFill>
                <a:latin typeface="+mn-ea"/>
              </a:rPr>
              <a:t>18</a:t>
            </a:r>
            <a:r>
              <a:rPr lang="ja-JP" altLang="en-US" sz="2800" dirty="0">
                <a:solidFill>
                  <a:prstClr val="black"/>
                </a:solidFill>
                <a:latin typeface="+mn-ea"/>
              </a:rPr>
              <a:t>行目～</a:t>
            </a:r>
            <a:r>
              <a:rPr lang="en-US" altLang="ja-JP" sz="2800" dirty="0">
                <a:solidFill>
                  <a:prstClr val="black"/>
                </a:solidFill>
                <a:latin typeface="+mn-ea"/>
              </a:rPr>
              <a:t>p.114</a:t>
            </a:r>
            <a:r>
              <a:rPr lang="ja-JP" altLang="en-US" sz="2800" dirty="0">
                <a:solidFill>
                  <a:prstClr val="black"/>
                </a:solidFill>
                <a:latin typeface="+mn-ea"/>
              </a:rPr>
              <a:t>　</a:t>
            </a:r>
            <a:r>
              <a:rPr lang="en-US" altLang="ja-JP" sz="2800" dirty="0">
                <a:solidFill>
                  <a:prstClr val="black"/>
                </a:solidFill>
                <a:latin typeface="+mn-ea"/>
              </a:rPr>
              <a:t>1</a:t>
            </a:r>
            <a:r>
              <a:rPr lang="ja-JP" altLang="en-US" sz="2800" dirty="0">
                <a:solidFill>
                  <a:prstClr val="black"/>
                </a:solidFill>
                <a:latin typeface="+mn-ea"/>
              </a:rPr>
              <a:t>行目</a:t>
            </a:r>
            <a:endParaRPr lang="en-US" altLang="ja-JP" sz="2800" dirty="0">
              <a:solidFill>
                <a:prstClr val="black"/>
              </a:solidFill>
              <a:latin typeface="+mn-ea"/>
            </a:endParaRPr>
          </a:p>
          <a:p>
            <a:pPr>
              <a:spcAft>
                <a:spcPts val="1200"/>
              </a:spcAft>
              <a:defRPr/>
            </a:pPr>
            <a:r>
              <a:rPr lang="ja-JP" altLang="en-US" sz="2800" dirty="0">
                <a:solidFill>
                  <a:prstClr val="black"/>
                </a:solidFill>
                <a:latin typeface="+mn-ea"/>
              </a:rPr>
              <a:t>「国際紛争の解決に戦争を手段としないと定め，戦争の違法化という新しい考え方を示した」</a:t>
            </a:r>
          </a:p>
        </p:txBody>
      </p:sp>
      <p:sp>
        <p:nvSpPr>
          <p:cNvPr id="12" name="動作設定ボタン: 戻る/前へ 11">
            <a:hlinkClick r:id="" action="ppaction://hlinkshowjump?jump=previousslide" highlightClick="1"/>
            <a:extLst>
              <a:ext uri="{FF2B5EF4-FFF2-40B4-BE49-F238E27FC236}">
                <a16:creationId xmlns:a16="http://schemas.microsoft.com/office/drawing/2014/main" id="{562E79F8-8EF5-4F67-8DE3-8799980E5F0E}"/>
              </a:ext>
            </a:extLst>
          </p:cNvPr>
          <p:cNvSpPr/>
          <p:nvPr/>
        </p:nvSpPr>
        <p:spPr>
          <a:xfrm rot="10800000" flipH="1">
            <a:off x="8418525" y="6625086"/>
            <a:ext cx="360000" cy="232913"/>
          </a:xfrm>
          <a:prstGeom prst="actionButtonBackPrevious">
            <a:avLst/>
          </a:prstGeom>
          <a:solidFill>
            <a:srgbClr val="FFA375"/>
          </a:solidFill>
          <a:ln w="25400">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3" name="動作設定ボタン: 進む/次へ 12">
            <a:hlinkClick r:id="" action="ppaction://hlinkshowjump?jump=nextslide" highlightClick="1"/>
            <a:extLst>
              <a:ext uri="{FF2B5EF4-FFF2-40B4-BE49-F238E27FC236}">
                <a16:creationId xmlns:a16="http://schemas.microsoft.com/office/drawing/2014/main" id="{1921D2F2-32E1-42F3-BECC-BB7CD7871368}"/>
              </a:ext>
            </a:extLst>
          </p:cNvPr>
          <p:cNvSpPr/>
          <p:nvPr/>
        </p:nvSpPr>
        <p:spPr>
          <a:xfrm rot="10800000" flipH="1">
            <a:off x="8778525" y="6625087"/>
            <a:ext cx="360000" cy="232913"/>
          </a:xfrm>
          <a:prstGeom prst="actionButtonForwardNext">
            <a:avLst/>
          </a:prstGeom>
          <a:solidFill>
            <a:srgbClr val="FFA375"/>
          </a:solidFill>
          <a:ln w="25400">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grpSp>
        <p:nvGrpSpPr>
          <p:cNvPr id="15" name="グループ化 14">
            <a:extLst>
              <a:ext uri="{FF2B5EF4-FFF2-40B4-BE49-F238E27FC236}">
                <a16:creationId xmlns:a16="http://schemas.microsoft.com/office/drawing/2014/main" id="{8B454AA4-39B5-4902-A257-9EC4DF624EB5}"/>
              </a:ext>
            </a:extLst>
          </p:cNvPr>
          <p:cNvGrpSpPr/>
          <p:nvPr/>
        </p:nvGrpSpPr>
        <p:grpSpPr>
          <a:xfrm>
            <a:off x="1687401" y="214801"/>
            <a:ext cx="1124262" cy="659290"/>
            <a:chOff x="2091129" y="1866275"/>
            <a:chExt cx="1124262" cy="584774"/>
          </a:xfrm>
        </p:grpSpPr>
        <p:sp>
          <p:nvSpPr>
            <p:cNvPr id="16" name="四角形: 角を丸くする 4">
              <a:extLst>
                <a:ext uri="{FF2B5EF4-FFF2-40B4-BE49-F238E27FC236}">
                  <a16:creationId xmlns:a16="http://schemas.microsoft.com/office/drawing/2014/main" id="{A701FB92-1284-4211-A9E3-CEC135F7F3F0}"/>
                </a:ext>
              </a:extLst>
            </p:cNvPr>
            <p:cNvSpPr/>
            <p:nvPr/>
          </p:nvSpPr>
          <p:spPr>
            <a:xfrm>
              <a:off x="2173574" y="1866275"/>
              <a:ext cx="959370" cy="584774"/>
            </a:xfrm>
            <a:prstGeom prst="roundRect">
              <a:avLst/>
            </a:prstGeom>
            <a:solidFill>
              <a:srgbClr val="FF000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algn="ctr"/>
              <a:endParaRPr kumimoji="1" lang="ja-JP" altLang="en-US" dirty="0">
                <a:ea typeface="ＭＳ Ｐゴシック" panose="020B0600070205080204" pitchFamily="50" charset="-128"/>
              </a:endParaRPr>
            </a:p>
          </p:txBody>
        </p:sp>
        <p:sp>
          <p:nvSpPr>
            <p:cNvPr id="17" name="テキスト ボックス 16">
              <a:extLst>
                <a:ext uri="{FF2B5EF4-FFF2-40B4-BE49-F238E27FC236}">
                  <a16:creationId xmlns:a16="http://schemas.microsoft.com/office/drawing/2014/main" id="{3E6101A7-E794-4351-9DFD-62B1698B6B64}"/>
                </a:ext>
              </a:extLst>
            </p:cNvPr>
            <p:cNvSpPr txBox="1"/>
            <p:nvPr/>
          </p:nvSpPr>
          <p:spPr>
            <a:xfrm>
              <a:off x="2091129" y="1908858"/>
              <a:ext cx="1124262" cy="477733"/>
            </a:xfrm>
            <a:prstGeom prst="rect">
              <a:avLst/>
            </a:prstGeom>
            <a:noFill/>
          </p:spPr>
          <p:txBody>
            <a:bodyPr wrap="square" bIns="0" rtlCol="0">
              <a:spAutoFit/>
            </a:bodyPr>
            <a:lstStyle/>
            <a:p>
              <a:pPr algn="ctr"/>
              <a:r>
                <a:rPr lang="ja-JP" altLang="en-US" sz="3200" b="1" dirty="0">
                  <a:solidFill>
                    <a:schemeClr val="bg1"/>
                  </a:solidFill>
                  <a:latin typeface="游ゴシック" panose="020B0400000000000000" pitchFamily="50" charset="-128"/>
                  <a:ea typeface="游ゴシック" panose="020B0400000000000000" pitchFamily="50" charset="-128"/>
                </a:rPr>
                <a:t>解答</a:t>
              </a:r>
              <a:endParaRPr kumimoji="1" lang="en-US" altLang="ja-JP" sz="3200" b="1" dirty="0">
                <a:solidFill>
                  <a:schemeClr val="bg1"/>
                </a:solidFill>
                <a:latin typeface="游ゴシック" panose="020B0400000000000000" pitchFamily="50" charset="-128"/>
                <a:ea typeface="游ゴシック" panose="020B0400000000000000" pitchFamily="50" charset="-128"/>
              </a:endParaRPr>
            </a:p>
          </p:txBody>
        </p:sp>
      </p:grpSp>
      <p:sp>
        <p:nvSpPr>
          <p:cNvPr id="19" name="ホームベース 18"/>
          <p:cNvSpPr/>
          <p:nvPr/>
        </p:nvSpPr>
        <p:spPr>
          <a:xfrm>
            <a:off x="275763" y="193163"/>
            <a:ext cx="1260000" cy="720000"/>
          </a:xfrm>
          <a:prstGeom prst="homePlate">
            <a:avLst>
              <a:gd name="adj" fmla="val 44920"/>
            </a:avLst>
          </a:prstGeom>
          <a:solidFill>
            <a:srgbClr val="FF742F"/>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3200" b="1" dirty="0">
                <a:latin typeface="游ゴシック" panose="020B0400000000000000" pitchFamily="50" charset="-128"/>
                <a:ea typeface="游ゴシック" panose="020B0400000000000000" pitchFamily="50" charset="-128"/>
              </a:rPr>
              <a:t>確認</a:t>
            </a:r>
            <a:endParaRPr kumimoji="1" lang="ja-JP" altLang="en-US" sz="3200" dirty="0">
              <a:latin typeface="游ゴシック" panose="020B0400000000000000" pitchFamily="50" charset="-128"/>
              <a:ea typeface="游ゴシック" panose="020B0400000000000000" pitchFamily="50" charset="-128"/>
            </a:endParaRPr>
          </a:p>
        </p:txBody>
      </p:sp>
      <p:sp>
        <p:nvSpPr>
          <p:cNvPr id="9" name="メモ 6">
            <a:extLst>
              <a:ext uri="{FF2B5EF4-FFF2-40B4-BE49-F238E27FC236}">
                <a16:creationId xmlns:a16="http://schemas.microsoft.com/office/drawing/2014/main" id="{EF44FF34-003E-405D-BB05-2BF1BC696F8B}"/>
              </a:ext>
            </a:extLst>
          </p:cNvPr>
          <p:cNvSpPr/>
          <p:nvPr/>
        </p:nvSpPr>
        <p:spPr>
          <a:xfrm>
            <a:off x="611187" y="1838389"/>
            <a:ext cx="7921625" cy="3460910"/>
          </a:xfrm>
          <a:prstGeom prst="foldedCorner">
            <a:avLst>
              <a:gd name="adj" fmla="val 17818"/>
            </a:avLst>
          </a:prstGeom>
          <a:solidFill>
            <a:srgbClr val="FFA3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4205264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grpId="1"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1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52" presetClass="exit" presetSubtype="0" fill="hold" grpId="0" nodeType="clickEffect">
                                  <p:stCondLst>
                                    <p:cond delay="0"/>
                                  </p:stCondLst>
                                  <p:childTnLst>
                                    <p:animScale>
                                      <p:cBhvr>
                                        <p:cTn id="14" dur="1000" accel="50000">
                                          <p:stCondLst>
                                            <p:cond delay="0"/>
                                          </p:stCondLst>
                                        </p:cTn>
                                        <p:tgtEl>
                                          <p:spTgt spid="9"/>
                                        </p:tgtEl>
                                      </p:cBhvr>
                                      <p:from x="100000" y="100000"/>
                                      <p:to x="250000" y="250000"/>
                                    </p:animScale>
                                    <p:animMotion origin="layout" path="M 0.0000 0.0000 C 0.03802 0.0 0.1441 0.02341 0.1826 0.0915 C 0.22118 0.15964 0.24705 0.31256 0.2318 0.4083 C 0.21649 0.50394 0.20747 0.57948 0.0908 0.6661 C -0.02552 0.75279 -0.37517 0.88508 -0.4674 0.9289" pathEditMode="relative" ptsTypes="">
                                      <p:cBhvr>
                                        <p:cTn id="15" dur="1000" accel="50000">
                                          <p:stCondLst>
                                            <p:cond delay="0"/>
                                          </p:stCondLst>
                                        </p:cTn>
                                        <p:tgtEl>
                                          <p:spTgt spid="9"/>
                                        </p:tgtEl>
                                        <p:attrNameLst>
                                          <p:attrName>ppt_x</p:attrName>
                                          <p:attrName>ppt_y</p:attrName>
                                        </p:attrNameLst>
                                      </p:cBhvr>
                                    </p:animMotion>
                                    <p:animEffect transition="out" filter="fade">
                                      <p:cBhvr>
                                        <p:cTn id="16" dur="1000"/>
                                        <p:tgtEl>
                                          <p:spTgt spid="9"/>
                                        </p:tgtEl>
                                      </p:cBhvr>
                                    </p:animEffect>
                                    <p:set>
                                      <p:cBhvr>
                                        <p:cTn id="17" dur="1" fill="hold">
                                          <p:stCondLst>
                                            <p:cond delay="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9" grpId="0" animBg="1"/>
      <p:bldP spid="9"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5D5E6D-45BE-494A-9FEF-A303C6BB8F74}"/>
              </a:ext>
            </a:extLst>
          </p:cNvPr>
          <p:cNvSpPr>
            <a:spLocks noGrp="1"/>
          </p:cNvSpPr>
          <p:nvPr>
            <p:ph type="title"/>
          </p:nvPr>
        </p:nvSpPr>
        <p:spPr>
          <a:xfrm>
            <a:off x="611188" y="2287104"/>
            <a:ext cx="7921625" cy="2283791"/>
          </a:xfrm>
        </p:spPr>
        <p:txBody>
          <a:bodyPr>
            <a:noAutofit/>
          </a:bodyPr>
          <a:lstStyle/>
          <a:p>
            <a:r>
              <a:rPr lang="ja-JP" altLang="en-US" sz="3200" dirty="0"/>
              <a:t>第一次世界大戦後，各国で大衆の政治参加はどのように進んだか，説明しよう。</a:t>
            </a:r>
            <a:endParaRPr kumimoji="1" lang="ja-JP" altLang="en-US" sz="3200" dirty="0"/>
          </a:p>
        </p:txBody>
      </p:sp>
      <p:sp>
        <p:nvSpPr>
          <p:cNvPr id="8" name="動作設定ボタン: 戻る/前へ 7">
            <a:hlinkClick r:id="" action="ppaction://hlinkshowjump?jump=previousslide" highlightClick="1"/>
            <a:extLst>
              <a:ext uri="{FF2B5EF4-FFF2-40B4-BE49-F238E27FC236}">
                <a16:creationId xmlns:a16="http://schemas.microsoft.com/office/drawing/2014/main" id="{562E79F8-8EF5-4F67-8DE3-8799980E5F0E}"/>
              </a:ext>
            </a:extLst>
          </p:cNvPr>
          <p:cNvSpPr/>
          <p:nvPr/>
        </p:nvSpPr>
        <p:spPr>
          <a:xfrm rot="10800000" flipH="1">
            <a:off x="8418525" y="6625086"/>
            <a:ext cx="360000" cy="232913"/>
          </a:xfrm>
          <a:prstGeom prst="actionButtonBackPrevious">
            <a:avLst/>
          </a:prstGeom>
          <a:solidFill>
            <a:srgbClr val="FFA375"/>
          </a:solidFill>
          <a:ln w="25400">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3" name="動作設定ボタン: 進む/次へ 12">
            <a:hlinkClick r:id="" action="ppaction://hlinkshowjump?jump=nextslide" highlightClick="1"/>
            <a:extLst>
              <a:ext uri="{FF2B5EF4-FFF2-40B4-BE49-F238E27FC236}">
                <a16:creationId xmlns:a16="http://schemas.microsoft.com/office/drawing/2014/main" id="{1921D2F2-32E1-42F3-BECC-BB7CD7871368}"/>
              </a:ext>
            </a:extLst>
          </p:cNvPr>
          <p:cNvSpPr/>
          <p:nvPr/>
        </p:nvSpPr>
        <p:spPr>
          <a:xfrm rot="10800000" flipH="1">
            <a:off x="8778525" y="6625087"/>
            <a:ext cx="360000" cy="232913"/>
          </a:xfrm>
          <a:prstGeom prst="actionButtonForwardNext">
            <a:avLst/>
          </a:prstGeom>
          <a:solidFill>
            <a:srgbClr val="FFA375"/>
          </a:solidFill>
          <a:ln w="25400">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4" name="ホームベース 13"/>
          <p:cNvSpPr/>
          <p:nvPr/>
        </p:nvSpPr>
        <p:spPr>
          <a:xfrm>
            <a:off x="510713" y="193163"/>
            <a:ext cx="1980000" cy="720000"/>
          </a:xfrm>
          <a:prstGeom prst="homePlate">
            <a:avLst>
              <a:gd name="adj" fmla="val 44920"/>
            </a:avLst>
          </a:prstGeom>
          <a:solidFill>
            <a:srgbClr val="FF742F"/>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ja-JP" altLang="en-US" sz="3500" b="1" dirty="0">
              <a:ea typeface="ＭＳ Ｐゴシック" panose="020B0600070205080204" pitchFamily="50" charset="-128"/>
            </a:endParaRPr>
          </a:p>
        </p:txBody>
      </p:sp>
      <p:sp>
        <p:nvSpPr>
          <p:cNvPr id="15" name="ホームベース 14"/>
          <p:cNvSpPr/>
          <p:nvPr/>
        </p:nvSpPr>
        <p:spPr>
          <a:xfrm>
            <a:off x="510713" y="193163"/>
            <a:ext cx="1692738" cy="720000"/>
          </a:xfrm>
          <a:prstGeom prst="homePlate">
            <a:avLst>
              <a:gd name="adj" fmla="val 44920"/>
            </a:avLst>
          </a:prstGeom>
          <a:solidFill>
            <a:schemeClr val="bg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ja-JP" altLang="en-US" sz="3500" b="1" dirty="0">
              <a:ea typeface="ＭＳ Ｐゴシック" panose="020B0600070205080204" pitchFamily="50" charset="-128"/>
            </a:endParaRPr>
          </a:p>
        </p:txBody>
      </p:sp>
      <p:sp>
        <p:nvSpPr>
          <p:cNvPr id="16" name="ホームベース 15"/>
          <p:cNvSpPr/>
          <p:nvPr/>
        </p:nvSpPr>
        <p:spPr>
          <a:xfrm>
            <a:off x="510713" y="193163"/>
            <a:ext cx="1512000" cy="720000"/>
          </a:xfrm>
          <a:prstGeom prst="homePlate">
            <a:avLst>
              <a:gd name="adj" fmla="val 44920"/>
            </a:avLst>
          </a:prstGeom>
          <a:solidFill>
            <a:srgbClr val="FF742F"/>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3500" b="1" dirty="0">
                <a:latin typeface="游ゴシック" panose="020B0400000000000000" pitchFamily="50" charset="-128"/>
                <a:ea typeface="游ゴシック" panose="020B0400000000000000" pitchFamily="50" charset="-128"/>
              </a:rPr>
              <a:t>説明</a:t>
            </a:r>
          </a:p>
        </p:txBody>
      </p:sp>
    </p:spTree>
    <p:extLst>
      <p:ext uri="{BB962C8B-B14F-4D97-AF65-F5344CB8AC3E}">
        <p14:creationId xmlns:p14="http://schemas.microsoft.com/office/powerpoint/2010/main" val="718439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8FE772F8-9038-4B63-9857-201B4CC60627}"/>
              </a:ext>
            </a:extLst>
          </p:cNvPr>
          <p:cNvSpPr/>
          <p:nvPr/>
        </p:nvSpPr>
        <p:spPr>
          <a:xfrm>
            <a:off x="611188" y="1734873"/>
            <a:ext cx="7921625" cy="2876136"/>
          </a:xfrm>
          <a:prstGeom prst="rect">
            <a:avLst/>
          </a:prstGeom>
          <a:solidFill>
            <a:schemeClr val="bg1"/>
          </a:solidFill>
        </p:spPr>
        <p:txBody>
          <a:bodyPr wrap="square" lIns="216000" tIns="180000" rIns="144000" bIns="108000">
            <a:spAutoFit/>
          </a:bodyPr>
          <a:lstStyle/>
          <a:p>
            <a:pPr>
              <a:spcAft>
                <a:spcPts val="1200"/>
              </a:spcAft>
              <a:defRPr/>
            </a:pPr>
            <a:r>
              <a:rPr lang="ja-JP" altLang="en-US" sz="2800" dirty="0">
                <a:solidFill>
                  <a:prstClr val="black"/>
                </a:solidFill>
                <a:latin typeface="+mn-ea"/>
              </a:rPr>
              <a:t>　第一次世界大戦で女性の社会進出が進み，戦前から女性参政権があったニュージーランドに続いて，欧米で男性の普通選挙とともに女性参政権が広がった。大衆が政治に影響力を持つようになり，各国で政党政治に基づく議会制民主主義が発展し，日本へも波及した。</a:t>
            </a:r>
          </a:p>
        </p:txBody>
      </p:sp>
      <p:sp>
        <p:nvSpPr>
          <p:cNvPr id="14" name="動作設定ボタン: 戻る/前へ 13">
            <a:hlinkClick r:id="" action="ppaction://hlinkshowjump?jump=previousslide" highlightClick="1"/>
            <a:extLst>
              <a:ext uri="{FF2B5EF4-FFF2-40B4-BE49-F238E27FC236}">
                <a16:creationId xmlns:a16="http://schemas.microsoft.com/office/drawing/2014/main" id="{562E79F8-8EF5-4F67-8DE3-8799980E5F0E}"/>
              </a:ext>
            </a:extLst>
          </p:cNvPr>
          <p:cNvSpPr/>
          <p:nvPr/>
        </p:nvSpPr>
        <p:spPr>
          <a:xfrm rot="10800000" flipH="1">
            <a:off x="8418525" y="6625086"/>
            <a:ext cx="360000" cy="232913"/>
          </a:xfrm>
          <a:prstGeom prst="actionButtonBackPrevious">
            <a:avLst/>
          </a:prstGeom>
          <a:solidFill>
            <a:srgbClr val="FFA375"/>
          </a:solidFill>
          <a:ln w="25400">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5" name="動作設定ボタン: 進む/次へ 14">
            <a:hlinkClick r:id="" action="ppaction://hlinkshowjump?jump=nextslide" highlightClick="1"/>
            <a:extLst>
              <a:ext uri="{FF2B5EF4-FFF2-40B4-BE49-F238E27FC236}">
                <a16:creationId xmlns:a16="http://schemas.microsoft.com/office/drawing/2014/main" id="{1921D2F2-32E1-42F3-BECC-BB7CD7871368}"/>
              </a:ext>
            </a:extLst>
          </p:cNvPr>
          <p:cNvSpPr/>
          <p:nvPr/>
        </p:nvSpPr>
        <p:spPr>
          <a:xfrm rot="10800000" flipH="1">
            <a:off x="8778525" y="6625087"/>
            <a:ext cx="360000" cy="232913"/>
          </a:xfrm>
          <a:prstGeom prst="actionButtonForwardNext">
            <a:avLst/>
          </a:prstGeom>
          <a:solidFill>
            <a:srgbClr val="FFA375"/>
          </a:solidFill>
          <a:ln w="25400">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grpSp>
        <p:nvGrpSpPr>
          <p:cNvPr id="16" name="グループ化 15"/>
          <p:cNvGrpSpPr/>
          <p:nvPr/>
        </p:nvGrpSpPr>
        <p:grpSpPr>
          <a:xfrm>
            <a:off x="142413" y="193163"/>
            <a:ext cx="2696036" cy="720000"/>
            <a:chOff x="142413" y="193163"/>
            <a:chExt cx="2696036" cy="720000"/>
          </a:xfrm>
        </p:grpSpPr>
        <p:sp>
          <p:nvSpPr>
            <p:cNvPr id="17" name="ホームベース 16"/>
            <p:cNvSpPr/>
            <p:nvPr/>
          </p:nvSpPr>
          <p:spPr>
            <a:xfrm>
              <a:off x="142413" y="193163"/>
              <a:ext cx="1512000" cy="720000"/>
            </a:xfrm>
            <a:prstGeom prst="homePlate">
              <a:avLst>
                <a:gd name="adj" fmla="val 44920"/>
              </a:avLst>
            </a:prstGeom>
            <a:solidFill>
              <a:srgbClr val="FF742F"/>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ja-JP" altLang="en-US" sz="3500" b="1" dirty="0">
                <a:ea typeface="ＭＳ Ｐゴシック" panose="020B0600070205080204" pitchFamily="50" charset="-128"/>
              </a:endParaRPr>
            </a:p>
          </p:txBody>
        </p:sp>
        <p:sp>
          <p:nvSpPr>
            <p:cNvPr id="18" name="ホームベース 17"/>
            <p:cNvSpPr/>
            <p:nvPr/>
          </p:nvSpPr>
          <p:spPr>
            <a:xfrm>
              <a:off x="142413" y="193163"/>
              <a:ext cx="1296000" cy="720000"/>
            </a:xfrm>
            <a:prstGeom prst="homePlate">
              <a:avLst>
                <a:gd name="adj" fmla="val 44920"/>
              </a:avLst>
            </a:prstGeom>
            <a:solidFill>
              <a:schemeClr val="bg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ja-JP" altLang="en-US" sz="3500" b="1" dirty="0">
                <a:ea typeface="ＭＳ Ｐゴシック" panose="020B0600070205080204" pitchFamily="50" charset="-128"/>
              </a:endParaRPr>
            </a:p>
          </p:txBody>
        </p:sp>
        <p:sp>
          <p:nvSpPr>
            <p:cNvPr id="19" name="ホームベース 18"/>
            <p:cNvSpPr/>
            <p:nvPr/>
          </p:nvSpPr>
          <p:spPr>
            <a:xfrm>
              <a:off x="142413" y="193163"/>
              <a:ext cx="1080000" cy="720000"/>
            </a:xfrm>
            <a:prstGeom prst="homePlate">
              <a:avLst>
                <a:gd name="adj" fmla="val 44920"/>
              </a:avLst>
            </a:prstGeom>
            <a:solidFill>
              <a:srgbClr val="FF742F"/>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3200" b="1" dirty="0">
                  <a:latin typeface="游ゴシック" panose="020B0400000000000000" pitchFamily="50" charset="-128"/>
                  <a:ea typeface="游ゴシック" panose="020B0400000000000000" pitchFamily="50" charset="-128"/>
                </a:rPr>
                <a:t>説明</a:t>
              </a:r>
            </a:p>
          </p:txBody>
        </p:sp>
        <p:sp>
          <p:nvSpPr>
            <p:cNvPr id="20" name="四角形: 角を丸くする 4">
              <a:extLst>
                <a:ext uri="{FF2B5EF4-FFF2-40B4-BE49-F238E27FC236}">
                  <a16:creationId xmlns:a16="http://schemas.microsoft.com/office/drawing/2014/main" id="{A701FB92-1284-4211-A9E3-CEC135F7F3F0}"/>
                </a:ext>
              </a:extLst>
            </p:cNvPr>
            <p:cNvSpPr/>
            <p:nvPr/>
          </p:nvSpPr>
          <p:spPr>
            <a:xfrm>
              <a:off x="1770862" y="227500"/>
              <a:ext cx="1067587" cy="659290"/>
            </a:xfrm>
            <a:prstGeom prst="roundRect">
              <a:avLst/>
            </a:prstGeom>
            <a:solidFill>
              <a:srgbClr val="FF0000"/>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ctr"/>
            <a:lstStyle/>
            <a:p>
              <a:pPr algn="ctr"/>
              <a:r>
                <a:rPr lang="ja-JP" altLang="en-US" sz="2500" b="1" dirty="0">
                  <a:solidFill>
                    <a:schemeClr val="bg1"/>
                  </a:solidFill>
                  <a:latin typeface="游ゴシック" panose="020B0400000000000000" pitchFamily="50" charset="-128"/>
                  <a:ea typeface="游ゴシック" panose="020B0400000000000000" pitchFamily="50" charset="-128"/>
                </a:rPr>
                <a:t>解答例</a:t>
              </a:r>
              <a:endParaRPr lang="en-US" altLang="ja-JP" sz="2500" b="1" dirty="0">
                <a:solidFill>
                  <a:schemeClr val="bg1"/>
                </a:solidFill>
                <a:latin typeface="游ゴシック" panose="020B0400000000000000" pitchFamily="50" charset="-128"/>
                <a:ea typeface="游ゴシック" panose="020B0400000000000000" pitchFamily="50" charset="-128"/>
              </a:endParaRPr>
            </a:p>
          </p:txBody>
        </p:sp>
      </p:grpSp>
      <p:sp>
        <p:nvSpPr>
          <p:cNvPr id="10" name="メモ 6">
            <a:extLst>
              <a:ext uri="{FF2B5EF4-FFF2-40B4-BE49-F238E27FC236}">
                <a16:creationId xmlns:a16="http://schemas.microsoft.com/office/drawing/2014/main" id="{EF44FF34-003E-405D-BB05-2BF1BC696F8B}"/>
              </a:ext>
            </a:extLst>
          </p:cNvPr>
          <p:cNvSpPr/>
          <p:nvPr/>
        </p:nvSpPr>
        <p:spPr>
          <a:xfrm>
            <a:off x="611187" y="1734873"/>
            <a:ext cx="7921625" cy="2876136"/>
          </a:xfrm>
          <a:prstGeom prst="foldedCorner">
            <a:avLst>
              <a:gd name="adj" fmla="val 30015"/>
            </a:avLst>
          </a:prstGeom>
          <a:solidFill>
            <a:srgbClr val="FFA3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2740593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1"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1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52" presetClass="exit" presetSubtype="0" fill="hold" grpId="0" nodeType="clickEffect">
                                  <p:stCondLst>
                                    <p:cond delay="0"/>
                                  </p:stCondLst>
                                  <p:childTnLst>
                                    <p:animScale>
                                      <p:cBhvr>
                                        <p:cTn id="14" dur="1000" accel="50000">
                                          <p:stCondLst>
                                            <p:cond delay="0"/>
                                          </p:stCondLst>
                                        </p:cTn>
                                        <p:tgtEl>
                                          <p:spTgt spid="10"/>
                                        </p:tgtEl>
                                      </p:cBhvr>
                                      <p:from x="100000" y="100000"/>
                                      <p:to x="250000" y="250000"/>
                                    </p:animScale>
                                    <p:animMotion origin="layout" path="M 0.0000 0.0000 C 0.03802 0.0 0.1441 0.02341 0.1826 0.0915 C 0.22118 0.15964 0.24705 0.31256 0.2318 0.4083 C 0.21649 0.50394 0.20747 0.57948 0.0908 0.6661 C -0.02552 0.75279 -0.37517 0.88508 -0.4674 0.9289" pathEditMode="relative" ptsTypes="">
                                      <p:cBhvr>
                                        <p:cTn id="15" dur="1000" accel="50000">
                                          <p:stCondLst>
                                            <p:cond delay="0"/>
                                          </p:stCondLst>
                                        </p:cTn>
                                        <p:tgtEl>
                                          <p:spTgt spid="10"/>
                                        </p:tgtEl>
                                        <p:attrNameLst>
                                          <p:attrName>ppt_x</p:attrName>
                                          <p:attrName>ppt_y</p:attrName>
                                        </p:attrNameLst>
                                      </p:cBhvr>
                                    </p:animMotion>
                                    <p:animEffect transition="out" filter="fade">
                                      <p:cBhvr>
                                        <p:cTn id="16" dur="1000"/>
                                        <p:tgtEl>
                                          <p:spTgt spid="10"/>
                                        </p:tgtEl>
                                      </p:cBhvr>
                                    </p:animEffect>
                                    <p:set>
                                      <p:cBhvr>
                                        <p:cTn id="17" dur="1" fill="hold">
                                          <p:stCondLst>
                                            <p:cond delay="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0"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519902" y="3050585"/>
            <a:ext cx="8121249" cy="2445248"/>
          </a:xfrm>
          <a:prstGeom prst="rect">
            <a:avLst/>
          </a:prstGeom>
          <a:solidFill>
            <a:schemeClr val="bg1"/>
          </a:solidFill>
        </p:spPr>
        <p:txBody>
          <a:bodyPr wrap="square" lIns="216000" tIns="180000" rIns="144000" bIns="108000">
            <a:spAutoFit/>
          </a:bodyPr>
          <a:lstStyle/>
          <a:p>
            <a:pPr lvl="0">
              <a:spcAft>
                <a:spcPts val="1200"/>
              </a:spcAft>
              <a:defRPr/>
            </a:pPr>
            <a:r>
              <a:rPr kumimoji="1" lang="ja-JP" altLang="en-US" sz="2800" b="0" i="0" u="none" strike="noStrike" kern="1200" cap="none" spc="0" normalizeH="0" baseline="0" noProof="0" dirty="0">
                <a:ln>
                  <a:noFill/>
                </a:ln>
                <a:solidFill>
                  <a:prstClr val="black"/>
                </a:solidFill>
                <a:effectLst/>
                <a:uLnTx/>
                <a:uFillTx/>
                <a:latin typeface="+mn-ea"/>
                <a:cs typeface="+mn-cs"/>
              </a:rPr>
              <a:t>課題の解答例</a:t>
            </a:r>
            <a:br>
              <a:rPr kumimoji="1" lang="en-US" altLang="ja-JP" sz="2800" b="0" i="0" u="none" strike="noStrike" kern="1200" cap="none" spc="0" normalizeH="0" baseline="0" noProof="0" dirty="0">
                <a:ln>
                  <a:noFill/>
                </a:ln>
                <a:solidFill>
                  <a:prstClr val="black"/>
                </a:solidFill>
                <a:effectLst/>
                <a:uLnTx/>
                <a:uFillTx/>
                <a:latin typeface="+mn-ea"/>
                <a:cs typeface="+mn-cs"/>
              </a:rPr>
            </a:br>
            <a:r>
              <a:rPr kumimoji="1" lang="ja-JP" altLang="en-US" sz="2800" b="0" i="0" u="none" strike="noStrike" kern="1200" cap="none" spc="0" normalizeH="0" baseline="0" noProof="0" dirty="0">
                <a:ln>
                  <a:noFill/>
                </a:ln>
                <a:solidFill>
                  <a:prstClr val="black"/>
                </a:solidFill>
                <a:effectLst/>
                <a:uLnTx/>
                <a:uFillTx/>
                <a:latin typeface="+mn-ea"/>
              </a:rPr>
              <a:t>　</a:t>
            </a:r>
            <a:r>
              <a:rPr lang="ja-JP" altLang="en-US" sz="2800" dirty="0">
                <a:solidFill>
                  <a:prstClr val="black"/>
                </a:solidFill>
                <a:latin typeface="+mn-ea"/>
              </a:rPr>
              <a:t>第一次世界大戦への反省から平和を求め，国際協調外交が実現した。また，人々の政治参加が進んだことで大衆の意思が政治に大きな影響力を持つようになった。</a:t>
            </a:r>
            <a:endParaRPr kumimoji="1" lang="ja-JP" altLang="en-US" sz="2800" b="0" i="0" u="none" strike="noStrike" kern="1200" cap="none" spc="0" normalizeH="0" baseline="0" noProof="0" dirty="0">
              <a:ln>
                <a:noFill/>
              </a:ln>
              <a:solidFill>
                <a:prstClr val="black"/>
              </a:solidFill>
              <a:effectLst/>
              <a:uLnTx/>
              <a:uFillTx/>
              <a:latin typeface="+mn-ea"/>
            </a:endParaRPr>
          </a:p>
        </p:txBody>
      </p:sp>
      <p:sp>
        <p:nvSpPr>
          <p:cNvPr id="11" name="タイトル 5">
            <a:extLst>
              <a:ext uri="{FF2B5EF4-FFF2-40B4-BE49-F238E27FC236}">
                <a16:creationId xmlns:a16="http://schemas.microsoft.com/office/drawing/2014/main" id="{10D61FAE-8D80-4555-86D2-DE71EBADC7DD}"/>
              </a:ext>
            </a:extLst>
          </p:cNvPr>
          <p:cNvSpPr txBox="1">
            <a:spLocks/>
          </p:cNvSpPr>
          <p:nvPr/>
        </p:nvSpPr>
        <p:spPr>
          <a:xfrm>
            <a:off x="556649" y="1378774"/>
            <a:ext cx="8401877" cy="1803410"/>
          </a:xfrm>
          <a:prstGeom prst="rect">
            <a:avLst/>
          </a:prstGeom>
        </p:spPr>
        <p:txBody>
          <a:bodyPr vert="horz" lIns="91440" tIns="45720" rIns="91440" bIns="45720" rtlCol="0" anchor="ctr" anchorCtr="0">
            <a:noAutofit/>
          </a:bodyPr>
          <a:lstStyle>
            <a:lvl1pPr algn="l" defTabSz="914400" rtl="0" eaLnBrk="1" latinLnBrk="0" hangingPunct="1">
              <a:lnSpc>
                <a:spcPct val="90000"/>
              </a:lnSpc>
              <a:spcBef>
                <a:spcPct val="0"/>
              </a:spcBef>
              <a:buNone/>
              <a:defRPr kumimoji="1" sz="3200" b="0" kern="1200">
                <a:solidFill>
                  <a:schemeClr val="tx1"/>
                </a:solidFill>
                <a:latin typeface="+mj-lt"/>
                <a:ea typeface="+mj-ea"/>
                <a:cs typeface="+mj-cs"/>
              </a:defRPr>
            </a:lvl1pPr>
          </a:lstStyle>
          <a:p>
            <a:r>
              <a:rPr lang="ja-JP" altLang="en-US" dirty="0"/>
              <a:t>第一次世界大戦後，人々はどのようなことを望んだのだろうか。</a:t>
            </a:r>
          </a:p>
        </p:txBody>
      </p:sp>
      <p:sp>
        <p:nvSpPr>
          <p:cNvPr id="12" name="動作設定ボタン: 戻る 11">
            <a:hlinkClick r:id="" action="ppaction://hlinkshowjump?jump=endshow" highlightClick="1">
              <a:snd r:embed="rId2" name="camera.wav"/>
            </a:hlinkClick>
            <a:extLst>
              <a:ext uri="{FF2B5EF4-FFF2-40B4-BE49-F238E27FC236}">
                <a16:creationId xmlns:a16="http://schemas.microsoft.com/office/drawing/2014/main" id="{60FD4735-63D3-437E-A809-55C092255D94}"/>
              </a:ext>
            </a:extLst>
          </p:cNvPr>
          <p:cNvSpPr/>
          <p:nvPr/>
        </p:nvSpPr>
        <p:spPr>
          <a:xfrm>
            <a:off x="8785860" y="6608090"/>
            <a:ext cx="358140" cy="249909"/>
          </a:xfrm>
          <a:prstGeom prst="actionButtonReturn">
            <a:avLst/>
          </a:prstGeom>
          <a:solidFill>
            <a:srgbClr val="FFA375"/>
          </a:solidFill>
          <a:ln w="19050">
            <a:solidFill>
              <a:schemeClr val="accent1">
                <a:lumMod val="50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0E1E22DA-B869-4106-A1C3-159879C021D7}"/>
              </a:ext>
            </a:extLst>
          </p:cNvPr>
          <p:cNvSpPr/>
          <p:nvPr/>
        </p:nvSpPr>
        <p:spPr>
          <a:xfrm>
            <a:off x="511375" y="63113"/>
            <a:ext cx="1440000" cy="1080000"/>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18000" rIns="36000" bIns="0" rtlCol="0" anchor="ctr" anchorCtr="0"/>
          <a:lstStyle/>
          <a:p>
            <a:pPr lvl="0" algn="ctr" defTabSz="457200">
              <a:defRPr/>
            </a:pPr>
            <a:r>
              <a:rPr lang="ja-JP" altLang="en-US" sz="3500" b="1" dirty="0">
                <a:solidFill>
                  <a:srgbClr val="FFA375"/>
                </a:solidFill>
                <a:latin typeface="游ゴシック" panose="020B0400000000000000" pitchFamily="50" charset="-128"/>
                <a:ea typeface="游ゴシック" panose="020B0400000000000000" pitchFamily="50" charset="-128"/>
              </a:rPr>
              <a:t>学習</a:t>
            </a:r>
            <a:endParaRPr lang="en-US" altLang="ja-JP" sz="3500" b="1" dirty="0">
              <a:solidFill>
                <a:srgbClr val="FFA375"/>
              </a:solidFill>
              <a:latin typeface="游ゴシック" panose="020B0400000000000000" pitchFamily="50" charset="-128"/>
              <a:ea typeface="游ゴシック" panose="020B0400000000000000" pitchFamily="50" charset="-128"/>
            </a:endParaRPr>
          </a:p>
          <a:p>
            <a:pPr lvl="0" algn="ctr" defTabSz="457200">
              <a:defRPr/>
            </a:pPr>
            <a:r>
              <a:rPr lang="ja-JP" altLang="en-US" sz="3500" b="1" dirty="0">
                <a:solidFill>
                  <a:srgbClr val="FFA375"/>
                </a:solidFill>
                <a:latin typeface="游ゴシック" panose="020B0400000000000000" pitchFamily="50" charset="-128"/>
                <a:ea typeface="游ゴシック" panose="020B0400000000000000" pitchFamily="50" charset="-128"/>
              </a:rPr>
              <a:t>課題</a:t>
            </a:r>
          </a:p>
        </p:txBody>
      </p:sp>
      <p:sp>
        <p:nvSpPr>
          <p:cNvPr id="6" name="メモ 6">
            <a:extLst>
              <a:ext uri="{FF2B5EF4-FFF2-40B4-BE49-F238E27FC236}">
                <a16:creationId xmlns:a16="http://schemas.microsoft.com/office/drawing/2014/main" id="{EF44FF34-003E-405D-BB05-2BF1BC696F8B}"/>
              </a:ext>
            </a:extLst>
          </p:cNvPr>
          <p:cNvSpPr/>
          <p:nvPr/>
        </p:nvSpPr>
        <p:spPr>
          <a:xfrm>
            <a:off x="511375" y="3050585"/>
            <a:ext cx="8129776" cy="2445248"/>
          </a:xfrm>
          <a:prstGeom prst="foldedCorner">
            <a:avLst>
              <a:gd name="adj" fmla="val 38533"/>
            </a:avLst>
          </a:prstGeom>
          <a:solidFill>
            <a:srgbClr val="FFA3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1343002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par>
                                <p:cTn id="13" presetID="10" presetClass="entr" presetSubtype="0" fill="hold" grpId="1"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1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52" presetClass="exit" presetSubtype="0" fill="hold" grpId="0" nodeType="clickEffect">
                                  <p:stCondLst>
                                    <p:cond delay="0"/>
                                  </p:stCondLst>
                                  <p:childTnLst>
                                    <p:animScale>
                                      <p:cBhvr>
                                        <p:cTn id="19" dur="1000" accel="50000">
                                          <p:stCondLst>
                                            <p:cond delay="0"/>
                                          </p:stCondLst>
                                        </p:cTn>
                                        <p:tgtEl>
                                          <p:spTgt spid="6"/>
                                        </p:tgtEl>
                                      </p:cBhvr>
                                      <p:from x="100000" y="100000"/>
                                      <p:to x="250000" y="250000"/>
                                    </p:animScale>
                                    <p:animMotion origin="layout" path="M 0.0000 0.0000 C 0.03802 0.0 0.1441 0.02341 0.1826 0.0915 C 0.22118 0.15964 0.24705 0.31256 0.2318 0.4083 C 0.21649 0.50394 0.20747 0.57948 0.0908 0.6661 C -0.02552 0.75279 -0.37517 0.88508 -0.4674 0.9289" pathEditMode="relative" ptsTypes="">
                                      <p:cBhvr>
                                        <p:cTn id="20" dur="1000" accel="50000">
                                          <p:stCondLst>
                                            <p:cond delay="0"/>
                                          </p:stCondLst>
                                        </p:cTn>
                                        <p:tgtEl>
                                          <p:spTgt spid="6"/>
                                        </p:tgtEl>
                                        <p:attrNameLst>
                                          <p:attrName>ppt_x</p:attrName>
                                          <p:attrName>ppt_y</p:attrName>
                                        </p:attrNameLst>
                                      </p:cBhvr>
                                    </p:animMotion>
                                    <p:animEffect transition="out" filter="fade">
                                      <p:cBhvr>
                                        <p:cTn id="21" dur="1000"/>
                                        <p:tgtEl>
                                          <p:spTgt spid="6"/>
                                        </p:tgtEl>
                                      </p:cBhvr>
                                    </p:animEffect>
                                    <p:set>
                                      <p:cBhvr>
                                        <p:cTn id="22" dur="1" fill="hold">
                                          <p:stCondLst>
                                            <p:cond delay="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P spid="6" grpId="0" animBg="1"/>
      <p:bldP spid="6"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プレースホルダー 6">
            <a:extLst>
              <a:ext uri="{FF2B5EF4-FFF2-40B4-BE49-F238E27FC236}">
                <a16:creationId xmlns:a16="http://schemas.microsoft.com/office/drawing/2014/main" id="{5881829E-7896-481B-B1F1-A81E369F000B}"/>
              </a:ext>
            </a:extLst>
          </p:cNvPr>
          <p:cNvSpPr txBox="1">
            <a:spLocks/>
          </p:cNvSpPr>
          <p:nvPr/>
        </p:nvSpPr>
        <p:spPr>
          <a:xfrm>
            <a:off x="366298" y="3260908"/>
            <a:ext cx="8401878" cy="2967364"/>
          </a:xfrm>
          <a:prstGeom prst="rect">
            <a:avLst/>
          </a:prstGeom>
          <a:solidFill>
            <a:schemeClr val="bg1"/>
          </a:solidFill>
        </p:spPr>
        <p:txBody>
          <a:bodyPr vert="horz" lIns="72000" tIns="360000" rIns="72000" bIns="0" rtlCol="0" anchor="ctr">
            <a:noAutofit/>
          </a:bodyPr>
          <a:lstStyle>
            <a:lvl1pPr marL="0" indent="0" algn="l" defTabSz="914400" rtl="0" eaLnBrk="1" latinLnBrk="0" hangingPunct="1">
              <a:lnSpc>
                <a:spcPct val="90000"/>
              </a:lnSpc>
              <a:spcBef>
                <a:spcPts val="1000"/>
              </a:spcBef>
              <a:buFont typeface="Wingdings" panose="05000000000000000000" pitchFamily="2" charset="2"/>
              <a:buNone/>
              <a:defRPr kumimoji="1" sz="2400" kern="1200">
                <a:solidFill>
                  <a:schemeClr val="tx1">
                    <a:lumMod val="75000"/>
                    <a:lumOff val="25000"/>
                  </a:schemeClr>
                </a:solidFill>
                <a:latin typeface="+mn-lt"/>
                <a:ea typeface="+mn-ea"/>
                <a:cs typeface="+mn-cs"/>
              </a:defRPr>
            </a:lvl1pPr>
            <a:lvl2pPr marL="457200" indent="0" algn="l" defTabSz="914400" rtl="0" eaLnBrk="1" latinLnBrk="0" hangingPunct="1">
              <a:lnSpc>
                <a:spcPct val="90000"/>
              </a:lnSpc>
              <a:spcBef>
                <a:spcPts val="500"/>
              </a:spcBef>
              <a:buFont typeface="Wingdings 2" pitchFamily="18" charset="2"/>
              <a:buNone/>
              <a:defRPr kumimoji="1" sz="18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Wingdings 2" pitchFamily="18" charset="2"/>
              <a:buNone/>
              <a:defRPr kumimoji="1" sz="16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Wingdings 2" pitchFamily="18" charset="2"/>
              <a:buNone/>
              <a:defRPr kumimoji="1" sz="14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Wingdings 2" pitchFamily="18" charset="2"/>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Wingdings 2" pitchFamily="18" charset="2"/>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Wingdings 2" pitchFamily="18" charset="2"/>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Wingdings 2" pitchFamily="18" charset="2"/>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Wingdings 2" pitchFamily="18" charset="2"/>
              <a:buNone/>
              <a:defRPr kumimoji="1" sz="1400" kern="1200">
                <a:solidFill>
                  <a:schemeClr val="tx1">
                    <a:tint val="75000"/>
                  </a:schemeClr>
                </a:solidFill>
                <a:latin typeface="+mn-lt"/>
                <a:ea typeface="+mn-ea"/>
                <a:cs typeface="+mn-cs"/>
              </a:defRPr>
            </a:lvl9pPr>
          </a:lstStyle>
          <a:p>
            <a:pPr>
              <a:spcBef>
                <a:spcPts val="0"/>
              </a:spcBef>
            </a:pPr>
            <a:r>
              <a:rPr lang="ja-JP" altLang="ja-JP" sz="2800" dirty="0">
                <a:solidFill>
                  <a:schemeClr val="tx1"/>
                </a:solidFill>
                <a:latin typeface="+mn-ea"/>
              </a:rPr>
              <a:t>１．</a:t>
            </a:r>
            <a:r>
              <a:rPr lang="ja-JP" altLang="en-US" sz="2800" dirty="0">
                <a:solidFill>
                  <a:schemeClr val="tx1"/>
                </a:solidFill>
                <a:latin typeface="+mn-ea"/>
              </a:rPr>
              <a:t>大戦後のヨーロッパで，平和を模索する</a:t>
            </a:r>
            <a:endParaRPr lang="en-US" altLang="ja-JP" sz="2800" dirty="0">
              <a:solidFill>
                <a:schemeClr val="tx1"/>
              </a:solidFill>
              <a:latin typeface="+mn-ea"/>
            </a:endParaRPr>
          </a:p>
          <a:p>
            <a:pPr>
              <a:spcBef>
                <a:spcPts val="0"/>
              </a:spcBef>
            </a:pPr>
            <a:r>
              <a:rPr lang="ja-JP" altLang="en-US" sz="2800" dirty="0">
                <a:solidFill>
                  <a:schemeClr val="tx1"/>
                </a:solidFill>
                <a:latin typeface="+mn-ea"/>
              </a:rPr>
              <a:t>　　国際秩序が構築されたことと大衆による</a:t>
            </a:r>
            <a:endParaRPr lang="en-US" altLang="ja-JP" sz="2800" dirty="0">
              <a:solidFill>
                <a:schemeClr val="tx1"/>
              </a:solidFill>
              <a:latin typeface="+mn-ea"/>
            </a:endParaRPr>
          </a:p>
          <a:p>
            <a:pPr>
              <a:spcBef>
                <a:spcPts val="0"/>
              </a:spcBef>
            </a:pPr>
            <a:r>
              <a:rPr lang="ja-JP" altLang="en-US" sz="2800" dirty="0">
                <a:solidFill>
                  <a:schemeClr val="tx1"/>
                </a:solidFill>
                <a:latin typeface="+mn-ea"/>
              </a:rPr>
              <a:t>　　政治参加が進んだことについて理解しよう。</a:t>
            </a:r>
          </a:p>
          <a:p>
            <a:pPr>
              <a:spcBef>
                <a:spcPts val="1800"/>
              </a:spcBef>
            </a:pPr>
            <a:r>
              <a:rPr lang="ja-JP" altLang="en-US" sz="2800" dirty="0">
                <a:solidFill>
                  <a:schemeClr val="tx1"/>
                </a:solidFill>
                <a:latin typeface="+mn-ea"/>
              </a:rPr>
              <a:t>２</a:t>
            </a:r>
            <a:r>
              <a:rPr lang="ja-JP" altLang="ja-JP" sz="2800" dirty="0">
                <a:solidFill>
                  <a:schemeClr val="tx1"/>
                </a:solidFill>
                <a:latin typeface="+mn-ea"/>
              </a:rPr>
              <a:t>．</a:t>
            </a:r>
            <a:r>
              <a:rPr lang="ja-JP" altLang="en-US" sz="2800" dirty="0">
                <a:solidFill>
                  <a:schemeClr val="tx1"/>
                </a:solidFill>
                <a:latin typeface="+mn-ea"/>
              </a:rPr>
              <a:t>大戦後，各国で大衆の政治参加が進んだ</a:t>
            </a:r>
            <a:endParaRPr lang="en-US" altLang="ja-JP" sz="2800" dirty="0">
              <a:solidFill>
                <a:schemeClr val="tx1"/>
              </a:solidFill>
              <a:latin typeface="+mn-ea"/>
            </a:endParaRPr>
          </a:p>
          <a:p>
            <a:pPr>
              <a:spcBef>
                <a:spcPts val="0"/>
              </a:spcBef>
            </a:pPr>
            <a:r>
              <a:rPr lang="ja-JP" altLang="en-US" sz="2800" dirty="0">
                <a:solidFill>
                  <a:schemeClr val="tx1"/>
                </a:solidFill>
                <a:latin typeface="+mn-ea"/>
              </a:rPr>
              <a:t>　　理由について考察し，表現しよう。</a:t>
            </a:r>
          </a:p>
        </p:txBody>
      </p:sp>
      <p:sp>
        <p:nvSpPr>
          <p:cNvPr id="8" name="タイトル 5">
            <a:extLst>
              <a:ext uri="{FF2B5EF4-FFF2-40B4-BE49-F238E27FC236}">
                <a16:creationId xmlns:a16="http://schemas.microsoft.com/office/drawing/2014/main" id="{1CA6D783-B112-4367-BFE9-CB13ACF8F8BC}"/>
              </a:ext>
            </a:extLst>
          </p:cNvPr>
          <p:cNvSpPr txBox="1">
            <a:spLocks/>
          </p:cNvSpPr>
          <p:nvPr/>
        </p:nvSpPr>
        <p:spPr>
          <a:xfrm>
            <a:off x="376649" y="1371178"/>
            <a:ext cx="8401877" cy="1803410"/>
          </a:xfrm>
          <a:prstGeom prst="rect">
            <a:avLst/>
          </a:prstGeom>
        </p:spPr>
        <p:txBody>
          <a:bodyPr vert="horz" lIns="91440" tIns="45720" rIns="91440" bIns="45720" rtlCol="0" anchor="ctr" anchorCtr="0">
            <a:noAutofit/>
          </a:bodyPr>
          <a:lstStyle>
            <a:lvl1pPr algn="l" defTabSz="914400" rtl="0" eaLnBrk="1" latinLnBrk="0" hangingPunct="1">
              <a:lnSpc>
                <a:spcPct val="90000"/>
              </a:lnSpc>
              <a:spcBef>
                <a:spcPct val="0"/>
              </a:spcBef>
              <a:buNone/>
              <a:defRPr kumimoji="1" sz="3200" b="0" kern="1200">
                <a:solidFill>
                  <a:schemeClr val="tx1"/>
                </a:solidFill>
                <a:latin typeface="+mj-lt"/>
                <a:ea typeface="+mj-ea"/>
                <a:cs typeface="+mj-cs"/>
              </a:defRPr>
            </a:lvl1pPr>
          </a:lstStyle>
          <a:p>
            <a:r>
              <a:rPr lang="ja-JP" altLang="en-US" dirty="0"/>
              <a:t>第一次世界大戦後，人々はどのようなことを望んだのだろうか。</a:t>
            </a:r>
          </a:p>
        </p:txBody>
      </p:sp>
      <p:sp>
        <p:nvSpPr>
          <p:cNvPr id="10" name="角丸四角形 9"/>
          <p:cNvSpPr/>
          <p:nvPr/>
        </p:nvSpPr>
        <p:spPr>
          <a:xfrm>
            <a:off x="629859" y="2996260"/>
            <a:ext cx="3413222" cy="483952"/>
          </a:xfrm>
          <a:prstGeom prst="roundRect">
            <a:avLst>
              <a:gd name="adj" fmla="val 46382"/>
            </a:avLst>
          </a:prstGeom>
          <a:solidFill>
            <a:srgbClr val="FFDCC9"/>
          </a:solid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lvl="0" algn="ctr"/>
            <a:r>
              <a:rPr lang="ja-JP" altLang="en-US" sz="2800">
                <a:solidFill>
                  <a:schemeClr val="tx1"/>
                </a:solidFill>
                <a:effectLst>
                  <a:outerShdw blurRad="38100" dist="38100" dir="2700000" algn="tl">
                    <a:srgbClr val="000000">
                      <a:alpha val="43137"/>
                    </a:srgbClr>
                  </a:outerShdw>
                </a:effectLst>
              </a:rPr>
              <a:t>学習のポイント</a:t>
            </a:r>
            <a:endParaRPr lang="ja-JP" altLang="en-US" sz="2800" dirty="0">
              <a:solidFill>
                <a:schemeClr val="tx1"/>
              </a:solidFill>
              <a:effectLst>
                <a:outerShdw blurRad="38100" dist="38100" dir="2700000" algn="tl">
                  <a:srgbClr val="000000">
                    <a:alpha val="43137"/>
                  </a:srgbClr>
                </a:outerShdw>
              </a:effectLst>
            </a:endParaRPr>
          </a:p>
        </p:txBody>
      </p:sp>
      <p:sp>
        <p:nvSpPr>
          <p:cNvPr id="11" name="動作設定ボタン: 戻る/前へ 10">
            <a:hlinkClick r:id="" action="ppaction://hlinkshowjump?jump=previousslide" highlightClick="1"/>
            <a:extLst>
              <a:ext uri="{FF2B5EF4-FFF2-40B4-BE49-F238E27FC236}">
                <a16:creationId xmlns:a16="http://schemas.microsoft.com/office/drawing/2014/main" id="{562E79F8-8EF5-4F67-8DE3-8799980E5F0E}"/>
              </a:ext>
            </a:extLst>
          </p:cNvPr>
          <p:cNvSpPr/>
          <p:nvPr/>
        </p:nvSpPr>
        <p:spPr>
          <a:xfrm rot="10800000" flipH="1">
            <a:off x="8418525" y="6625086"/>
            <a:ext cx="360000" cy="232913"/>
          </a:xfrm>
          <a:prstGeom prst="actionButtonBackPrevious">
            <a:avLst/>
          </a:prstGeom>
          <a:solidFill>
            <a:srgbClr val="FFA375"/>
          </a:solidFill>
          <a:ln w="25400">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4" name="動作設定ボタン: 進む/次へ 13">
            <a:hlinkClick r:id="" action="ppaction://hlinkshowjump?jump=nextslide" highlightClick="1"/>
            <a:extLst>
              <a:ext uri="{FF2B5EF4-FFF2-40B4-BE49-F238E27FC236}">
                <a16:creationId xmlns:a16="http://schemas.microsoft.com/office/drawing/2014/main" id="{1921D2F2-32E1-42F3-BECC-BB7CD7871368}"/>
              </a:ext>
            </a:extLst>
          </p:cNvPr>
          <p:cNvSpPr/>
          <p:nvPr/>
        </p:nvSpPr>
        <p:spPr>
          <a:xfrm rot="10800000" flipH="1">
            <a:off x="8778525" y="6625087"/>
            <a:ext cx="360000" cy="232913"/>
          </a:xfrm>
          <a:prstGeom prst="actionButtonForwardNext">
            <a:avLst/>
          </a:prstGeom>
          <a:solidFill>
            <a:srgbClr val="FFA375"/>
          </a:solidFill>
          <a:ln w="25400">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0E1E22DA-B869-4106-A1C3-159879C021D7}"/>
              </a:ext>
            </a:extLst>
          </p:cNvPr>
          <p:cNvSpPr/>
          <p:nvPr/>
        </p:nvSpPr>
        <p:spPr>
          <a:xfrm>
            <a:off x="511375" y="63113"/>
            <a:ext cx="1440000" cy="1080000"/>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18000" rIns="36000" bIns="0" rtlCol="0" anchor="ctr" anchorCtr="0"/>
          <a:lstStyle/>
          <a:p>
            <a:pPr lvl="0" algn="ctr" defTabSz="457200">
              <a:defRPr/>
            </a:pPr>
            <a:r>
              <a:rPr lang="ja-JP" altLang="en-US" sz="3500" b="1" dirty="0">
                <a:solidFill>
                  <a:srgbClr val="FFA375"/>
                </a:solidFill>
                <a:latin typeface="游ゴシック" panose="020B0400000000000000" pitchFamily="50" charset="-128"/>
                <a:ea typeface="游ゴシック" panose="020B0400000000000000" pitchFamily="50" charset="-128"/>
              </a:rPr>
              <a:t>学習</a:t>
            </a:r>
            <a:endParaRPr lang="en-US" altLang="ja-JP" sz="3500" b="1" dirty="0">
              <a:solidFill>
                <a:srgbClr val="FFA375"/>
              </a:solidFill>
              <a:latin typeface="游ゴシック" panose="020B0400000000000000" pitchFamily="50" charset="-128"/>
              <a:ea typeface="游ゴシック" panose="020B0400000000000000" pitchFamily="50" charset="-128"/>
            </a:endParaRPr>
          </a:p>
          <a:p>
            <a:pPr lvl="0" algn="ctr" defTabSz="457200">
              <a:defRPr/>
            </a:pPr>
            <a:r>
              <a:rPr lang="ja-JP" altLang="en-US" sz="3500" b="1" dirty="0">
                <a:solidFill>
                  <a:srgbClr val="FFA375"/>
                </a:solidFill>
                <a:latin typeface="游ゴシック" panose="020B0400000000000000" pitchFamily="50" charset="-128"/>
                <a:ea typeface="游ゴシック" panose="020B0400000000000000" pitchFamily="50" charset="-128"/>
              </a:rPr>
              <a:t>課題</a:t>
            </a:r>
          </a:p>
        </p:txBody>
      </p:sp>
    </p:spTree>
    <p:extLst>
      <p:ext uri="{BB962C8B-B14F-4D97-AF65-F5344CB8AC3E}">
        <p14:creationId xmlns:p14="http://schemas.microsoft.com/office/powerpoint/2010/main" val="2336784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8" grpId="0"/>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3189EFB0-46A8-46D4-81ED-B5FF754B75CA}"/>
              </a:ext>
            </a:extLst>
          </p:cNvPr>
          <p:cNvSpPr txBox="1"/>
          <p:nvPr/>
        </p:nvSpPr>
        <p:spPr>
          <a:xfrm>
            <a:off x="494324" y="384908"/>
            <a:ext cx="7420567" cy="707886"/>
          </a:xfrm>
          <a:prstGeom prst="rect">
            <a:avLst/>
          </a:prstGeom>
          <a:noFill/>
        </p:spPr>
        <p:txBody>
          <a:bodyPr wrap="square" rtlCol="0">
            <a:spAutoFit/>
          </a:bodyPr>
          <a:lstStyle/>
          <a:p>
            <a:r>
              <a:rPr lang="ja-JP" altLang="en-US" sz="4000" b="1" dirty="0">
                <a:solidFill>
                  <a:schemeClr val="bg1"/>
                </a:solidFill>
              </a:rPr>
              <a:t>戦後ドイツの混乱と復興 １</a:t>
            </a:r>
            <a:endParaRPr lang="en-US" altLang="ja-JP" sz="4000" b="1" dirty="0">
              <a:solidFill>
                <a:schemeClr val="bg1"/>
              </a:solidFill>
            </a:endParaRPr>
          </a:p>
        </p:txBody>
      </p:sp>
      <p:sp>
        <p:nvSpPr>
          <p:cNvPr id="4" name="コンテンツ プレースホルダー 2">
            <a:extLst>
              <a:ext uri="{FF2B5EF4-FFF2-40B4-BE49-F238E27FC236}">
                <a16:creationId xmlns:a16="http://schemas.microsoft.com/office/drawing/2014/main" id="{23674712-9179-4500-BEDE-D01D6F4F1E44}"/>
              </a:ext>
            </a:extLst>
          </p:cNvPr>
          <p:cNvSpPr>
            <a:spLocks noGrp="1"/>
          </p:cNvSpPr>
          <p:nvPr>
            <p:ph idx="4294967295"/>
          </p:nvPr>
        </p:nvSpPr>
        <p:spPr>
          <a:xfrm>
            <a:off x="367259" y="2781774"/>
            <a:ext cx="9088795" cy="3662158"/>
          </a:xfrm>
        </p:spPr>
        <p:txBody>
          <a:bodyPr>
            <a:noAutofit/>
          </a:bodyPr>
          <a:lstStyle/>
          <a:p>
            <a:pPr marL="0" lvl="0" indent="0">
              <a:lnSpc>
                <a:spcPct val="100000"/>
              </a:lnSpc>
              <a:spcBef>
                <a:spcPts val="1800"/>
              </a:spcBef>
              <a:buNone/>
            </a:pPr>
            <a:r>
              <a:rPr lang="ja-JP" altLang="en-US" sz="3200" dirty="0">
                <a:solidFill>
                  <a:prstClr val="black"/>
                </a:solidFill>
                <a:latin typeface="+mn-ea"/>
              </a:rPr>
              <a:t>・ソ連の社会主義に対する期待と脅威</a:t>
            </a:r>
          </a:p>
          <a:p>
            <a:pPr marL="0" lvl="0" indent="0">
              <a:lnSpc>
                <a:spcPct val="100000"/>
              </a:lnSpc>
              <a:spcBef>
                <a:spcPts val="1800"/>
              </a:spcBef>
              <a:buNone/>
            </a:pPr>
            <a:r>
              <a:rPr lang="ja-JP" altLang="en-US" sz="3200" dirty="0">
                <a:solidFill>
                  <a:prstClr val="black"/>
                </a:solidFill>
                <a:latin typeface="+mn-ea"/>
              </a:rPr>
              <a:t>・</a:t>
            </a:r>
            <a:r>
              <a:rPr lang="ja-JP" altLang="en-US" sz="3200" b="1" dirty="0">
                <a:solidFill>
                  <a:srgbClr val="FF0000"/>
                </a:solidFill>
                <a:latin typeface="+mn-ea"/>
              </a:rPr>
              <a:t>ヴァイマル憲法 </a:t>
            </a:r>
            <a:r>
              <a:rPr lang="ja-JP" altLang="en-US" sz="3200" dirty="0">
                <a:solidFill>
                  <a:prstClr val="black"/>
                </a:solidFill>
                <a:latin typeface="+mn-ea"/>
              </a:rPr>
              <a:t>の制定（</a:t>
            </a:r>
            <a:r>
              <a:rPr lang="en-US" altLang="ja-JP" sz="3200" dirty="0">
                <a:solidFill>
                  <a:prstClr val="black"/>
                </a:solidFill>
                <a:latin typeface="+mn-ea"/>
              </a:rPr>
              <a:t>1919</a:t>
            </a:r>
            <a:r>
              <a:rPr lang="ja-JP" altLang="en-US" sz="3200" dirty="0">
                <a:solidFill>
                  <a:prstClr val="black"/>
                </a:solidFill>
                <a:latin typeface="+mn-ea"/>
              </a:rPr>
              <a:t>年）</a:t>
            </a:r>
            <a:endParaRPr lang="en-US" altLang="ja-JP" sz="3200" dirty="0">
              <a:solidFill>
                <a:prstClr val="black"/>
              </a:solidFill>
              <a:latin typeface="+mn-ea"/>
            </a:endParaRPr>
          </a:p>
          <a:p>
            <a:pPr marL="0" lvl="0" indent="0">
              <a:lnSpc>
                <a:spcPct val="100000"/>
              </a:lnSpc>
              <a:spcBef>
                <a:spcPts val="0"/>
              </a:spcBef>
              <a:buNone/>
            </a:pPr>
            <a:r>
              <a:rPr lang="ja-JP" altLang="en-US" sz="3200" dirty="0">
                <a:solidFill>
                  <a:prstClr val="black"/>
                </a:solidFill>
                <a:latin typeface="+mn-ea"/>
              </a:rPr>
              <a:t>　</a:t>
            </a:r>
            <a:r>
              <a:rPr lang="en-US" altLang="ja-JP" sz="3200" dirty="0">
                <a:solidFill>
                  <a:prstClr val="black"/>
                </a:solidFill>
                <a:latin typeface="+mn-ea"/>
              </a:rPr>
              <a:t>…</a:t>
            </a:r>
            <a:r>
              <a:rPr lang="ja-JP" altLang="en-US" sz="3200" dirty="0">
                <a:solidFill>
                  <a:prstClr val="black"/>
                </a:solidFill>
                <a:latin typeface="+mn-ea"/>
              </a:rPr>
              <a:t>民主的な憲法（ヴァイマル共和国）</a:t>
            </a:r>
          </a:p>
        </p:txBody>
      </p:sp>
      <p:sp>
        <p:nvSpPr>
          <p:cNvPr id="16" name="テキスト ボックス 15">
            <a:extLst>
              <a:ext uri="{FF2B5EF4-FFF2-40B4-BE49-F238E27FC236}">
                <a16:creationId xmlns:a16="http://schemas.microsoft.com/office/drawing/2014/main" id="{E500D219-DD0D-4ACA-A401-663FB73DF777}"/>
              </a:ext>
            </a:extLst>
          </p:cNvPr>
          <p:cNvSpPr txBox="1"/>
          <p:nvPr/>
        </p:nvSpPr>
        <p:spPr>
          <a:xfrm>
            <a:off x="1161424" y="1670721"/>
            <a:ext cx="7563227" cy="954107"/>
          </a:xfrm>
          <a:prstGeom prst="rect">
            <a:avLst/>
          </a:prstGeom>
          <a:noFill/>
        </p:spPr>
        <p:txBody>
          <a:bodyPr wrap="square" rtlCol="0">
            <a:spAutoFit/>
          </a:bodyPr>
          <a:lstStyle/>
          <a:p>
            <a:r>
              <a:rPr lang="ja-JP" altLang="en-US" sz="2800" kern="0" dirty="0">
                <a:latin typeface="+mn-ea"/>
                <a:cs typeface="UDShinGoPr6-Regular"/>
              </a:rPr>
              <a:t>ヴァイマル憲法の制定はどのような意義があったのだろうか。</a:t>
            </a:r>
          </a:p>
        </p:txBody>
      </p:sp>
      <p:sp>
        <p:nvSpPr>
          <p:cNvPr id="24" name="四角形: 角を丸くする 23">
            <a:extLst>
              <a:ext uri="{FF2B5EF4-FFF2-40B4-BE49-F238E27FC236}">
                <a16:creationId xmlns:a16="http://schemas.microsoft.com/office/drawing/2014/main" id="{48D9807E-5780-450E-B014-825ED0CA077C}"/>
              </a:ext>
            </a:extLst>
          </p:cNvPr>
          <p:cNvSpPr/>
          <p:nvPr/>
        </p:nvSpPr>
        <p:spPr>
          <a:xfrm>
            <a:off x="611188" y="1628775"/>
            <a:ext cx="7921624" cy="95410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E5E5EADF-1BBE-49CB-A942-B899DD8D35FE}"/>
              </a:ext>
            </a:extLst>
          </p:cNvPr>
          <p:cNvSpPr txBox="1"/>
          <p:nvPr/>
        </p:nvSpPr>
        <p:spPr>
          <a:xfrm>
            <a:off x="611188" y="1667768"/>
            <a:ext cx="550236" cy="523220"/>
          </a:xfrm>
          <a:prstGeom prst="rect">
            <a:avLst/>
          </a:prstGeom>
          <a:noFill/>
        </p:spPr>
        <p:txBody>
          <a:bodyPr wrap="square" rtlCol="0">
            <a:spAutoFit/>
          </a:bodyPr>
          <a:lstStyle/>
          <a:p>
            <a:pPr algn="l"/>
            <a:r>
              <a:rPr lang="en-US" altLang="ja-JP" sz="2800" kern="0" dirty="0">
                <a:effectLst/>
                <a:latin typeface="+mn-ea"/>
                <a:cs typeface="UDShinGoPr6-Regular"/>
              </a:rPr>
              <a:t>Q.</a:t>
            </a:r>
            <a:endParaRPr lang="ja-JP" altLang="ja-JP" sz="2800" kern="100" dirty="0">
              <a:effectLst/>
              <a:latin typeface="+mn-ea"/>
              <a:cs typeface="Times New Roman" panose="02020603050405020304" pitchFamily="18" charset="0"/>
            </a:endParaRPr>
          </a:p>
        </p:txBody>
      </p:sp>
      <p:sp>
        <p:nvSpPr>
          <p:cNvPr id="11" name="動作設定ボタン: 戻る/前へ 10">
            <a:hlinkClick r:id="" action="ppaction://hlinkshowjump?jump=previousslide" highlightClick="1"/>
            <a:extLst>
              <a:ext uri="{FF2B5EF4-FFF2-40B4-BE49-F238E27FC236}">
                <a16:creationId xmlns:a16="http://schemas.microsoft.com/office/drawing/2014/main" id="{562E79F8-8EF5-4F67-8DE3-8799980E5F0E}"/>
              </a:ext>
            </a:extLst>
          </p:cNvPr>
          <p:cNvSpPr/>
          <p:nvPr/>
        </p:nvSpPr>
        <p:spPr>
          <a:xfrm rot="10800000" flipH="1">
            <a:off x="8418525" y="6625086"/>
            <a:ext cx="360000" cy="232913"/>
          </a:xfrm>
          <a:prstGeom prst="actionButtonBackPrevious">
            <a:avLst/>
          </a:prstGeom>
          <a:solidFill>
            <a:srgbClr val="FFA375"/>
          </a:solidFill>
          <a:ln w="25400">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2" name="動作設定ボタン: 進む/次へ 11">
            <a:hlinkClick r:id="" action="ppaction://hlinkshowjump?jump=nextslide" highlightClick="1"/>
            <a:extLst>
              <a:ext uri="{FF2B5EF4-FFF2-40B4-BE49-F238E27FC236}">
                <a16:creationId xmlns:a16="http://schemas.microsoft.com/office/drawing/2014/main" id="{1921D2F2-32E1-42F3-BECC-BB7CD7871368}"/>
              </a:ext>
            </a:extLst>
          </p:cNvPr>
          <p:cNvSpPr/>
          <p:nvPr/>
        </p:nvSpPr>
        <p:spPr>
          <a:xfrm rot="10800000" flipH="1">
            <a:off x="8778525" y="6625087"/>
            <a:ext cx="360000" cy="232913"/>
          </a:xfrm>
          <a:prstGeom prst="actionButtonForwardNext">
            <a:avLst/>
          </a:prstGeom>
          <a:solidFill>
            <a:srgbClr val="FFA375"/>
          </a:solidFill>
          <a:ln w="25400">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9" name="メモ 6">
            <a:extLst>
              <a:ext uri="{FF2B5EF4-FFF2-40B4-BE49-F238E27FC236}">
                <a16:creationId xmlns:a16="http://schemas.microsoft.com/office/drawing/2014/main" id="{EF44FF34-003E-405D-BB05-2BF1BC696F8B}"/>
              </a:ext>
            </a:extLst>
          </p:cNvPr>
          <p:cNvSpPr/>
          <p:nvPr/>
        </p:nvSpPr>
        <p:spPr>
          <a:xfrm>
            <a:off x="819510" y="3501807"/>
            <a:ext cx="2980704" cy="446585"/>
          </a:xfrm>
          <a:prstGeom prst="foldedCorner">
            <a:avLst>
              <a:gd name="adj" fmla="val 31100"/>
            </a:avLst>
          </a:prstGeom>
          <a:solidFill>
            <a:srgbClr val="FFA3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3097096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fade">
                                      <p:cBhvr>
                                        <p:cTn id="10" dur="500"/>
                                        <p:tgtEl>
                                          <p:spTgt spid="2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fade">
                                      <p:cBhvr>
                                        <p:cTn id="13" dur="500"/>
                                        <p:tgtEl>
                                          <p:spTgt spid="24"/>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Effect transition="in" filter="fade">
                                      <p:cBhvr>
                                        <p:cTn id="18" dur="500"/>
                                        <p:tgtEl>
                                          <p:spTgt spid="4">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Effect transition="in" filter="fade">
                                      <p:cBhvr>
                                        <p:cTn id="23" dur="500"/>
                                        <p:tgtEl>
                                          <p:spTgt spid="4">
                                            <p:txEl>
                                              <p:pRg st="1" end="1"/>
                                            </p:txEl>
                                          </p:spTgt>
                                        </p:tgtEl>
                                      </p:cBhvr>
                                    </p:animEffect>
                                  </p:childTnLst>
                                </p:cTn>
                              </p:par>
                              <p:par>
                                <p:cTn id="24" presetID="10" presetClass="entr" presetSubtype="0" fill="hold" grpId="1"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1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animEffect transition="in" filter="fade">
                                      <p:cBhvr>
                                        <p:cTn id="31" dur="500"/>
                                        <p:tgtEl>
                                          <p:spTgt spid="4">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2" presetClass="exit" presetSubtype="0" fill="hold" grpId="0" nodeType="clickEffect">
                                  <p:stCondLst>
                                    <p:cond delay="0"/>
                                  </p:stCondLst>
                                  <p:childTnLst>
                                    <p:animScale>
                                      <p:cBhvr>
                                        <p:cTn id="35" dur="1000" accel="50000">
                                          <p:stCondLst>
                                            <p:cond delay="0"/>
                                          </p:stCondLst>
                                        </p:cTn>
                                        <p:tgtEl>
                                          <p:spTgt spid="9"/>
                                        </p:tgtEl>
                                      </p:cBhvr>
                                      <p:from x="100000" y="100000"/>
                                      <p:to x="250000" y="250000"/>
                                    </p:animScale>
                                    <p:animMotion origin="layout" path="M 0.0000 0.0000 C 0.03802 0.0 0.1441 0.02341 0.1826 0.0915 C 0.22118 0.15964 0.24705 0.31256 0.2318 0.4083 C 0.21649 0.50394 0.20747 0.57948 0.0908 0.6661 C -0.02552 0.75279 -0.37517 0.88508 -0.4674 0.9289" pathEditMode="relative" ptsTypes="">
                                      <p:cBhvr>
                                        <p:cTn id="36" dur="1000" accel="50000">
                                          <p:stCondLst>
                                            <p:cond delay="0"/>
                                          </p:stCondLst>
                                        </p:cTn>
                                        <p:tgtEl>
                                          <p:spTgt spid="9"/>
                                        </p:tgtEl>
                                        <p:attrNameLst>
                                          <p:attrName>ppt_x</p:attrName>
                                          <p:attrName>ppt_y</p:attrName>
                                        </p:attrNameLst>
                                      </p:cBhvr>
                                    </p:animMotion>
                                    <p:animEffect transition="out" filter="fade">
                                      <p:cBhvr>
                                        <p:cTn id="37" dur="1000"/>
                                        <p:tgtEl>
                                          <p:spTgt spid="9"/>
                                        </p:tgtEl>
                                      </p:cBhvr>
                                    </p:animEffect>
                                    <p:set>
                                      <p:cBhvr>
                                        <p:cTn id="38" dur="1" fill="hold">
                                          <p:stCondLst>
                                            <p:cond delay="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4" grpId="0" animBg="1"/>
      <p:bldP spid="25" grpId="0"/>
      <p:bldP spid="9" grpId="0" animBg="1"/>
      <p:bldP spid="9"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a:extLst>
              <a:ext uri="{FF2B5EF4-FFF2-40B4-BE49-F238E27FC236}">
                <a16:creationId xmlns:a16="http://schemas.microsoft.com/office/drawing/2014/main" id="{54253939-FEAC-403C-B86D-F4AB26C08836}"/>
              </a:ext>
            </a:extLst>
          </p:cNvPr>
          <p:cNvSpPr>
            <a:spLocks noGrp="1"/>
          </p:cNvSpPr>
          <p:nvPr>
            <p:ph idx="1"/>
          </p:nvPr>
        </p:nvSpPr>
        <p:spPr>
          <a:xfrm>
            <a:off x="361335" y="1089025"/>
            <a:ext cx="8782665" cy="5499790"/>
          </a:xfrm>
        </p:spPr>
        <p:txBody>
          <a:bodyPr>
            <a:noAutofit/>
          </a:bodyPr>
          <a:lstStyle/>
          <a:p>
            <a:pPr marL="0" lvl="0" indent="0">
              <a:lnSpc>
                <a:spcPct val="100000"/>
              </a:lnSpc>
              <a:spcBef>
                <a:spcPts val="0"/>
              </a:spcBef>
              <a:buNone/>
            </a:pPr>
            <a:r>
              <a:rPr lang="ja-JP" altLang="en-US" sz="3200" dirty="0">
                <a:solidFill>
                  <a:prstClr val="black"/>
                </a:solidFill>
                <a:latin typeface="+mn-ea"/>
              </a:rPr>
              <a:t>・ルール占領</a:t>
            </a:r>
            <a:endParaRPr lang="en-US" altLang="ja-JP" sz="3200" dirty="0">
              <a:solidFill>
                <a:prstClr val="black"/>
              </a:solidFill>
              <a:latin typeface="+mn-ea"/>
            </a:endParaRPr>
          </a:p>
          <a:p>
            <a:pPr marL="0" lvl="0" indent="0">
              <a:lnSpc>
                <a:spcPct val="100000"/>
              </a:lnSpc>
              <a:spcBef>
                <a:spcPts val="0"/>
              </a:spcBef>
              <a:buNone/>
            </a:pPr>
            <a:r>
              <a:rPr lang="ja-JP" altLang="en-US" sz="3200" dirty="0">
                <a:solidFill>
                  <a:prstClr val="black"/>
                </a:solidFill>
                <a:latin typeface="+mn-ea"/>
              </a:rPr>
              <a:t>　</a:t>
            </a:r>
            <a:r>
              <a:rPr lang="en-US" altLang="ja-JP" sz="3200" dirty="0">
                <a:solidFill>
                  <a:prstClr val="black"/>
                </a:solidFill>
                <a:latin typeface="+mn-ea"/>
              </a:rPr>
              <a:t>…</a:t>
            </a:r>
            <a:r>
              <a:rPr lang="ja-JP" altLang="en-US" sz="3200" dirty="0">
                <a:solidFill>
                  <a:prstClr val="black"/>
                </a:solidFill>
                <a:latin typeface="+mn-ea"/>
              </a:rPr>
              <a:t>フランス・ベルギーが</a:t>
            </a:r>
            <a:endParaRPr lang="en-US" altLang="ja-JP" sz="3200" dirty="0">
              <a:solidFill>
                <a:prstClr val="black"/>
              </a:solidFill>
              <a:latin typeface="+mn-ea"/>
            </a:endParaRPr>
          </a:p>
          <a:p>
            <a:pPr marL="0" lvl="0" indent="0">
              <a:lnSpc>
                <a:spcPct val="100000"/>
              </a:lnSpc>
              <a:spcBef>
                <a:spcPts val="0"/>
              </a:spcBef>
              <a:buNone/>
            </a:pPr>
            <a:r>
              <a:rPr lang="ja-JP" altLang="en-US" sz="3200" dirty="0">
                <a:solidFill>
                  <a:prstClr val="black"/>
                </a:solidFill>
                <a:latin typeface="+mn-ea"/>
              </a:rPr>
              <a:t>　　賠償不履行を理由に出兵</a:t>
            </a:r>
          </a:p>
          <a:p>
            <a:pPr marL="0" lvl="0" indent="0">
              <a:lnSpc>
                <a:spcPct val="100000"/>
              </a:lnSpc>
              <a:spcBef>
                <a:spcPts val="0"/>
              </a:spcBef>
              <a:buNone/>
            </a:pPr>
            <a:r>
              <a:rPr lang="ja-JP" altLang="en-US" sz="3200" dirty="0">
                <a:solidFill>
                  <a:prstClr val="black"/>
                </a:solidFill>
                <a:latin typeface="+mn-ea"/>
              </a:rPr>
              <a:t>　　ドイツの労働者は仕事を放棄して対抗</a:t>
            </a:r>
          </a:p>
          <a:p>
            <a:pPr marL="0" lvl="0" indent="0">
              <a:lnSpc>
                <a:spcPct val="100000"/>
              </a:lnSpc>
              <a:spcBef>
                <a:spcPts val="0"/>
              </a:spcBef>
              <a:buNone/>
            </a:pPr>
            <a:r>
              <a:rPr lang="ja-JP" altLang="en-US" sz="3200" dirty="0">
                <a:solidFill>
                  <a:prstClr val="black"/>
                </a:solidFill>
                <a:latin typeface="+mn-ea"/>
              </a:rPr>
              <a:t>　　→　極端な物価上昇（インフレーション）</a:t>
            </a:r>
            <a:endParaRPr lang="en-US" altLang="ja-JP" sz="3200" dirty="0">
              <a:solidFill>
                <a:prstClr val="black"/>
              </a:solidFill>
              <a:latin typeface="+mn-ea"/>
            </a:endParaRPr>
          </a:p>
          <a:p>
            <a:pPr marL="0" lvl="0" indent="0">
              <a:lnSpc>
                <a:spcPct val="100000"/>
              </a:lnSpc>
              <a:spcBef>
                <a:spcPts val="0"/>
              </a:spcBef>
              <a:buNone/>
            </a:pPr>
            <a:endParaRPr lang="ja-JP" altLang="en-US" sz="3200" dirty="0">
              <a:solidFill>
                <a:prstClr val="black"/>
              </a:solidFill>
              <a:latin typeface="+mn-ea"/>
            </a:endParaRPr>
          </a:p>
          <a:p>
            <a:pPr marL="0" lvl="0" indent="0">
              <a:lnSpc>
                <a:spcPct val="100000"/>
              </a:lnSpc>
              <a:spcBef>
                <a:spcPts val="0"/>
              </a:spcBef>
              <a:buNone/>
            </a:pPr>
            <a:r>
              <a:rPr lang="ja-JP" altLang="en-US" sz="3200" dirty="0">
                <a:solidFill>
                  <a:prstClr val="black"/>
                </a:solidFill>
                <a:latin typeface="+mn-ea"/>
              </a:rPr>
              <a:t>・</a:t>
            </a:r>
            <a:r>
              <a:rPr lang="ja-JP" altLang="en-US" sz="3200" b="1" dirty="0">
                <a:solidFill>
                  <a:srgbClr val="FF0000"/>
                </a:solidFill>
                <a:latin typeface="+mn-ea"/>
              </a:rPr>
              <a:t>シュトレーゼマン </a:t>
            </a:r>
            <a:r>
              <a:rPr lang="ja-JP" altLang="en-US" sz="3200" dirty="0">
                <a:solidFill>
                  <a:prstClr val="black"/>
                </a:solidFill>
                <a:latin typeface="+mn-ea"/>
              </a:rPr>
              <a:t>首相</a:t>
            </a:r>
            <a:endParaRPr lang="en-US" altLang="ja-JP" sz="3200" dirty="0">
              <a:solidFill>
                <a:prstClr val="black"/>
              </a:solidFill>
              <a:latin typeface="+mn-ea"/>
            </a:endParaRPr>
          </a:p>
          <a:p>
            <a:pPr marL="0" lvl="0" indent="0">
              <a:lnSpc>
                <a:spcPct val="100000"/>
              </a:lnSpc>
              <a:spcBef>
                <a:spcPts val="0"/>
              </a:spcBef>
              <a:buNone/>
            </a:pPr>
            <a:r>
              <a:rPr lang="ja-JP" altLang="en-US" sz="3200" dirty="0">
                <a:solidFill>
                  <a:prstClr val="black"/>
                </a:solidFill>
                <a:latin typeface="+mn-ea"/>
              </a:rPr>
              <a:t>　</a:t>
            </a:r>
            <a:r>
              <a:rPr lang="en-US" altLang="ja-JP" sz="3200" spc="-100" dirty="0">
                <a:solidFill>
                  <a:prstClr val="black"/>
                </a:solidFill>
                <a:latin typeface="+mn-ea"/>
              </a:rPr>
              <a:t>…</a:t>
            </a:r>
            <a:r>
              <a:rPr lang="ja-JP" altLang="en-US" sz="3200" spc="-100" dirty="0">
                <a:solidFill>
                  <a:prstClr val="black"/>
                </a:solidFill>
                <a:latin typeface="+mn-ea"/>
              </a:rPr>
              <a:t>新通貨レンテンマルク発行でインフレ対処</a:t>
            </a:r>
          </a:p>
          <a:p>
            <a:pPr marL="0" lvl="0" indent="0">
              <a:lnSpc>
                <a:spcPct val="100000"/>
              </a:lnSpc>
              <a:spcBef>
                <a:spcPts val="1200"/>
              </a:spcBef>
              <a:buNone/>
            </a:pPr>
            <a:r>
              <a:rPr lang="ja-JP" altLang="en-US" sz="3200" dirty="0">
                <a:solidFill>
                  <a:prstClr val="black"/>
                </a:solidFill>
                <a:latin typeface="+mn-ea"/>
              </a:rPr>
              <a:t>・</a:t>
            </a:r>
            <a:r>
              <a:rPr lang="ja-JP" altLang="en-US" sz="3200" b="1" dirty="0">
                <a:solidFill>
                  <a:srgbClr val="FF0000"/>
                </a:solidFill>
                <a:latin typeface="+mn-ea"/>
              </a:rPr>
              <a:t>ドーズ案</a:t>
            </a:r>
            <a:endParaRPr lang="en-US" altLang="ja-JP" sz="3200" b="1" dirty="0">
              <a:solidFill>
                <a:srgbClr val="FF0000"/>
              </a:solidFill>
              <a:latin typeface="+mn-ea"/>
            </a:endParaRPr>
          </a:p>
          <a:p>
            <a:pPr marL="0" lvl="0" indent="0">
              <a:lnSpc>
                <a:spcPct val="100000"/>
              </a:lnSpc>
              <a:spcBef>
                <a:spcPts val="0"/>
              </a:spcBef>
              <a:buNone/>
            </a:pPr>
            <a:r>
              <a:rPr lang="ja-JP" altLang="en-US" sz="3200" dirty="0">
                <a:solidFill>
                  <a:prstClr val="black"/>
                </a:solidFill>
                <a:latin typeface="+mn-ea"/>
              </a:rPr>
              <a:t>　</a:t>
            </a:r>
            <a:r>
              <a:rPr lang="en-US" altLang="ja-JP" sz="3200" dirty="0">
                <a:solidFill>
                  <a:prstClr val="black"/>
                </a:solidFill>
                <a:latin typeface="+mn-ea"/>
              </a:rPr>
              <a:t>…</a:t>
            </a:r>
            <a:r>
              <a:rPr lang="ja-JP" altLang="en-US" sz="3200" dirty="0">
                <a:solidFill>
                  <a:prstClr val="black"/>
                </a:solidFill>
                <a:latin typeface="+mn-ea"/>
              </a:rPr>
              <a:t>アメリカが介入し，</a:t>
            </a:r>
            <a:endParaRPr lang="en-US" altLang="ja-JP" sz="3200" dirty="0">
              <a:solidFill>
                <a:prstClr val="black"/>
              </a:solidFill>
              <a:latin typeface="+mn-ea"/>
            </a:endParaRPr>
          </a:p>
          <a:p>
            <a:pPr marL="0" lvl="0" indent="0">
              <a:lnSpc>
                <a:spcPct val="100000"/>
              </a:lnSpc>
              <a:spcBef>
                <a:spcPts val="0"/>
              </a:spcBef>
              <a:buNone/>
            </a:pPr>
            <a:r>
              <a:rPr lang="ja-JP" altLang="en-US" sz="3200" dirty="0">
                <a:solidFill>
                  <a:prstClr val="black"/>
                </a:solidFill>
                <a:latin typeface="+mn-ea"/>
              </a:rPr>
              <a:t>　　</a:t>
            </a:r>
            <a:r>
              <a:rPr lang="ja-JP" altLang="en-US" sz="3200" spc="-100" dirty="0">
                <a:solidFill>
                  <a:prstClr val="black"/>
                </a:solidFill>
                <a:latin typeface="+mn-ea"/>
              </a:rPr>
              <a:t>ドイツの賠償金支払いの一時的減額を提案</a:t>
            </a:r>
          </a:p>
        </p:txBody>
      </p:sp>
      <p:sp>
        <p:nvSpPr>
          <p:cNvPr id="4" name="テキスト ボックス 3">
            <a:extLst>
              <a:ext uri="{FF2B5EF4-FFF2-40B4-BE49-F238E27FC236}">
                <a16:creationId xmlns:a16="http://schemas.microsoft.com/office/drawing/2014/main" id="{CF0FB74F-839D-4F53-9196-1B70873DD847}"/>
              </a:ext>
            </a:extLst>
          </p:cNvPr>
          <p:cNvSpPr txBox="1"/>
          <p:nvPr/>
        </p:nvSpPr>
        <p:spPr>
          <a:xfrm>
            <a:off x="513166" y="98614"/>
            <a:ext cx="6919044" cy="646331"/>
          </a:xfrm>
          <a:prstGeom prst="rect">
            <a:avLst/>
          </a:prstGeom>
          <a:noFill/>
        </p:spPr>
        <p:txBody>
          <a:bodyPr wrap="square" rtlCol="0">
            <a:spAutoFit/>
          </a:bodyPr>
          <a:lstStyle/>
          <a:p>
            <a:r>
              <a:rPr lang="ja-JP" altLang="en-US" sz="3600" b="1" dirty="0">
                <a:solidFill>
                  <a:schemeClr val="bg1"/>
                </a:solidFill>
              </a:rPr>
              <a:t>戦後ドイツの混乱と復興 ２</a:t>
            </a:r>
            <a:endParaRPr lang="en-US" altLang="ja-JP" sz="3600" b="1" dirty="0">
              <a:solidFill>
                <a:schemeClr val="bg1"/>
              </a:solidFill>
            </a:endParaRPr>
          </a:p>
        </p:txBody>
      </p:sp>
      <p:sp>
        <p:nvSpPr>
          <p:cNvPr id="13" name="動作設定ボタン: 戻る/前へ 12">
            <a:hlinkClick r:id="" action="ppaction://hlinkshowjump?jump=previousslide" highlightClick="1"/>
            <a:extLst>
              <a:ext uri="{FF2B5EF4-FFF2-40B4-BE49-F238E27FC236}">
                <a16:creationId xmlns:a16="http://schemas.microsoft.com/office/drawing/2014/main" id="{562E79F8-8EF5-4F67-8DE3-8799980E5F0E}"/>
              </a:ext>
            </a:extLst>
          </p:cNvPr>
          <p:cNvSpPr/>
          <p:nvPr/>
        </p:nvSpPr>
        <p:spPr>
          <a:xfrm rot="10800000" flipH="1">
            <a:off x="8418525" y="6625086"/>
            <a:ext cx="360000" cy="232913"/>
          </a:xfrm>
          <a:prstGeom prst="actionButtonBackPrevious">
            <a:avLst/>
          </a:prstGeom>
          <a:solidFill>
            <a:srgbClr val="FFA375"/>
          </a:solidFill>
          <a:ln w="25400">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4" name="動作設定ボタン: 進む/次へ 13">
            <a:hlinkClick r:id="" action="ppaction://hlinkshowjump?jump=nextslide" highlightClick="1"/>
            <a:extLst>
              <a:ext uri="{FF2B5EF4-FFF2-40B4-BE49-F238E27FC236}">
                <a16:creationId xmlns:a16="http://schemas.microsoft.com/office/drawing/2014/main" id="{1921D2F2-32E1-42F3-BECC-BB7CD7871368}"/>
              </a:ext>
            </a:extLst>
          </p:cNvPr>
          <p:cNvSpPr/>
          <p:nvPr/>
        </p:nvSpPr>
        <p:spPr>
          <a:xfrm rot="10800000" flipH="1">
            <a:off x="8778525" y="6625087"/>
            <a:ext cx="360000" cy="232913"/>
          </a:xfrm>
          <a:prstGeom prst="actionButtonForwardNext">
            <a:avLst/>
          </a:prstGeom>
          <a:solidFill>
            <a:srgbClr val="FFA375"/>
          </a:solidFill>
          <a:ln w="25400">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28DE8EAF-01CD-4BC6-8371-2126A8B189AC}"/>
              </a:ext>
            </a:extLst>
          </p:cNvPr>
          <p:cNvSpPr txBox="1"/>
          <p:nvPr/>
        </p:nvSpPr>
        <p:spPr>
          <a:xfrm>
            <a:off x="7245375" y="3604176"/>
            <a:ext cx="1265316" cy="338554"/>
          </a:xfrm>
          <a:prstGeom prst="rect">
            <a:avLst/>
          </a:prstGeom>
          <a:solidFill>
            <a:schemeClr val="accent1"/>
          </a:solidFill>
          <a:ln>
            <a:solidFill>
              <a:schemeClr val="accent1"/>
            </a:solidFill>
          </a:ln>
          <a:scene3d>
            <a:camera prst="orthographicFront"/>
            <a:lightRig rig="threePt" dir="t"/>
          </a:scene3d>
          <a:sp3d>
            <a:bevelT/>
          </a:sp3d>
        </p:spPr>
        <p:txBody>
          <a:bodyPr wrap="square" rtlCol="0">
            <a:spAutoFit/>
          </a:bodyPr>
          <a:lstStyle/>
          <a:p>
            <a:pPr algn="ctr"/>
            <a:r>
              <a:rPr kumimoji="1" lang="ja-JP" altLang="en-US" sz="1600" b="1" dirty="0">
                <a:latin typeface="メイリオ" panose="020B0604030504040204" pitchFamily="50" charset="-128"/>
                <a:ea typeface="メイリオ" panose="020B0604030504040204" pitchFamily="50" charset="-128"/>
              </a:rPr>
              <a:t>図３へ</a:t>
            </a:r>
            <a:endParaRPr kumimoji="1" lang="en-US" altLang="ja-JP" sz="1600" b="1" dirty="0">
              <a:latin typeface="メイリオ" panose="020B0604030504040204" pitchFamily="50" charset="-128"/>
              <a:ea typeface="メイリオ" panose="020B0604030504040204" pitchFamily="50" charset="-128"/>
            </a:endParaRPr>
          </a:p>
        </p:txBody>
      </p:sp>
      <p:sp>
        <p:nvSpPr>
          <p:cNvPr id="7" name="メモ 6">
            <a:extLst>
              <a:ext uri="{FF2B5EF4-FFF2-40B4-BE49-F238E27FC236}">
                <a16:creationId xmlns:a16="http://schemas.microsoft.com/office/drawing/2014/main" id="{EF44FF34-003E-405D-BB05-2BF1BC696F8B}"/>
              </a:ext>
            </a:extLst>
          </p:cNvPr>
          <p:cNvSpPr/>
          <p:nvPr/>
        </p:nvSpPr>
        <p:spPr>
          <a:xfrm>
            <a:off x="834572" y="4023049"/>
            <a:ext cx="3357866" cy="446585"/>
          </a:xfrm>
          <a:prstGeom prst="foldedCorner">
            <a:avLst>
              <a:gd name="adj" fmla="val 48485"/>
            </a:avLst>
          </a:prstGeom>
          <a:solidFill>
            <a:srgbClr val="FFA3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8" name="メモ 7">
            <a:extLst>
              <a:ext uri="{FF2B5EF4-FFF2-40B4-BE49-F238E27FC236}">
                <a16:creationId xmlns:a16="http://schemas.microsoft.com/office/drawing/2014/main" id="{EF44FF34-003E-405D-BB05-2BF1BC696F8B}"/>
              </a:ext>
            </a:extLst>
          </p:cNvPr>
          <p:cNvSpPr/>
          <p:nvPr/>
        </p:nvSpPr>
        <p:spPr>
          <a:xfrm>
            <a:off x="834572" y="5159054"/>
            <a:ext cx="1848243" cy="446585"/>
          </a:xfrm>
          <a:prstGeom prst="foldedCorner">
            <a:avLst>
              <a:gd name="adj" fmla="val 48485"/>
            </a:avLst>
          </a:prstGeom>
          <a:solidFill>
            <a:srgbClr val="FFA3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1880697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fade">
                                      <p:cBhvr>
                                        <p:cTn id="15" dur="500"/>
                                        <p:tgtEl>
                                          <p:spTgt spid="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fade">
                                      <p:cBhvr>
                                        <p:cTn id="20" dur="500"/>
                                        <p:tgtEl>
                                          <p:spTgt spid="5">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Effect transition="in" filter="fade">
                                      <p:cBhvr>
                                        <p:cTn id="25" dur="500"/>
                                        <p:tgtEl>
                                          <p:spTgt spid="5">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fade">
                                      <p:cBhvr>
                                        <p:cTn id="30" dur="500"/>
                                        <p:tgtEl>
                                          <p:spTgt spid="6"/>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animEffect transition="in" filter="fade">
                                      <p:cBhvr>
                                        <p:cTn id="35" dur="500"/>
                                        <p:tgtEl>
                                          <p:spTgt spid="5">
                                            <p:txEl>
                                              <p:pRg st="6" end="6"/>
                                            </p:txEl>
                                          </p:spTgt>
                                        </p:tgtEl>
                                      </p:cBhvr>
                                    </p:animEffect>
                                  </p:childTnLst>
                                </p:cTn>
                              </p:par>
                              <p:par>
                                <p:cTn id="36" presetID="10" presetClass="entr" presetSubtype="0" fill="hold" grpId="1" nodeType="with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fade">
                                      <p:cBhvr>
                                        <p:cTn id="38" dur="10"/>
                                        <p:tgtEl>
                                          <p:spTgt spid="7"/>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5">
                                            <p:txEl>
                                              <p:pRg st="7" end="7"/>
                                            </p:txEl>
                                          </p:spTgt>
                                        </p:tgtEl>
                                        <p:attrNameLst>
                                          <p:attrName>style.visibility</p:attrName>
                                        </p:attrNameLst>
                                      </p:cBhvr>
                                      <p:to>
                                        <p:strVal val="visible"/>
                                      </p:to>
                                    </p:set>
                                    <p:animEffect transition="in" filter="fade">
                                      <p:cBhvr>
                                        <p:cTn id="43" dur="500"/>
                                        <p:tgtEl>
                                          <p:spTgt spid="5">
                                            <p:txEl>
                                              <p:pRg st="7" end="7"/>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5">
                                            <p:txEl>
                                              <p:pRg st="8" end="8"/>
                                            </p:txEl>
                                          </p:spTgt>
                                        </p:tgtEl>
                                        <p:attrNameLst>
                                          <p:attrName>style.visibility</p:attrName>
                                        </p:attrNameLst>
                                      </p:cBhvr>
                                      <p:to>
                                        <p:strVal val="visible"/>
                                      </p:to>
                                    </p:set>
                                    <p:animEffect transition="in" filter="fade">
                                      <p:cBhvr>
                                        <p:cTn id="48" dur="500"/>
                                        <p:tgtEl>
                                          <p:spTgt spid="5">
                                            <p:txEl>
                                              <p:pRg st="8" end="8"/>
                                            </p:txEl>
                                          </p:spTgt>
                                        </p:tgtEl>
                                      </p:cBhvr>
                                    </p:animEffect>
                                  </p:childTnLst>
                                </p:cTn>
                              </p:par>
                              <p:par>
                                <p:cTn id="49" presetID="10" presetClass="entr" presetSubtype="0" fill="hold" grpId="1" nodeType="withEffect">
                                  <p:stCondLst>
                                    <p:cond delay="0"/>
                                  </p:stCondLst>
                                  <p:childTnLst>
                                    <p:set>
                                      <p:cBhvr>
                                        <p:cTn id="50" dur="1" fill="hold">
                                          <p:stCondLst>
                                            <p:cond delay="0"/>
                                          </p:stCondLst>
                                        </p:cTn>
                                        <p:tgtEl>
                                          <p:spTgt spid="8"/>
                                        </p:tgtEl>
                                        <p:attrNameLst>
                                          <p:attrName>style.visibility</p:attrName>
                                        </p:attrNameLst>
                                      </p:cBhvr>
                                      <p:to>
                                        <p:strVal val="visible"/>
                                      </p:to>
                                    </p:set>
                                    <p:animEffect transition="in" filter="fade">
                                      <p:cBhvr>
                                        <p:cTn id="51" dur="10"/>
                                        <p:tgtEl>
                                          <p:spTgt spid="8"/>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5">
                                            <p:txEl>
                                              <p:pRg st="9" end="9"/>
                                            </p:txEl>
                                          </p:spTgt>
                                        </p:tgtEl>
                                        <p:attrNameLst>
                                          <p:attrName>style.visibility</p:attrName>
                                        </p:attrNameLst>
                                      </p:cBhvr>
                                      <p:to>
                                        <p:strVal val="visible"/>
                                      </p:to>
                                    </p:set>
                                    <p:animEffect transition="in" filter="fade">
                                      <p:cBhvr>
                                        <p:cTn id="56" dur="500"/>
                                        <p:tgtEl>
                                          <p:spTgt spid="5">
                                            <p:txEl>
                                              <p:pRg st="9" end="9"/>
                                            </p:txEl>
                                          </p:spTgt>
                                        </p:tgtEl>
                                      </p:cBhvr>
                                    </p:animEffect>
                                  </p:childTnLst>
                                </p:cTn>
                              </p:par>
                              <p:par>
                                <p:cTn id="57" presetID="10" presetClass="entr" presetSubtype="0" fill="hold" nodeType="withEffect">
                                  <p:stCondLst>
                                    <p:cond delay="0"/>
                                  </p:stCondLst>
                                  <p:childTnLst>
                                    <p:set>
                                      <p:cBhvr>
                                        <p:cTn id="58" dur="1" fill="hold">
                                          <p:stCondLst>
                                            <p:cond delay="0"/>
                                          </p:stCondLst>
                                        </p:cTn>
                                        <p:tgtEl>
                                          <p:spTgt spid="5">
                                            <p:txEl>
                                              <p:pRg st="10" end="10"/>
                                            </p:txEl>
                                          </p:spTgt>
                                        </p:tgtEl>
                                        <p:attrNameLst>
                                          <p:attrName>style.visibility</p:attrName>
                                        </p:attrNameLst>
                                      </p:cBhvr>
                                      <p:to>
                                        <p:strVal val="visible"/>
                                      </p:to>
                                    </p:set>
                                    <p:animEffect transition="in" filter="fade">
                                      <p:cBhvr>
                                        <p:cTn id="59" dur="500"/>
                                        <p:tgtEl>
                                          <p:spTgt spid="5">
                                            <p:txEl>
                                              <p:pRg st="10" end="10"/>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52" presetClass="exit" presetSubtype="0" fill="hold" grpId="0" nodeType="clickEffect">
                                  <p:stCondLst>
                                    <p:cond delay="0"/>
                                  </p:stCondLst>
                                  <p:childTnLst>
                                    <p:animScale>
                                      <p:cBhvr>
                                        <p:cTn id="63" dur="1000" accel="50000">
                                          <p:stCondLst>
                                            <p:cond delay="0"/>
                                          </p:stCondLst>
                                        </p:cTn>
                                        <p:tgtEl>
                                          <p:spTgt spid="7"/>
                                        </p:tgtEl>
                                      </p:cBhvr>
                                      <p:from x="100000" y="100000"/>
                                      <p:to x="250000" y="250000"/>
                                    </p:animScale>
                                    <p:animMotion origin="layout" path="M 0.0000 0.0000 C 0.03802 0.0 0.1441 0.02341 0.1826 0.0915 C 0.22118 0.15964 0.24705 0.31256 0.2318 0.4083 C 0.21649 0.50394 0.20747 0.57948 0.0908 0.6661 C -0.02552 0.75279 -0.37517 0.88508 -0.4674 0.9289" pathEditMode="relative" ptsTypes="">
                                      <p:cBhvr>
                                        <p:cTn id="64" dur="1000" accel="50000">
                                          <p:stCondLst>
                                            <p:cond delay="0"/>
                                          </p:stCondLst>
                                        </p:cTn>
                                        <p:tgtEl>
                                          <p:spTgt spid="7"/>
                                        </p:tgtEl>
                                        <p:attrNameLst>
                                          <p:attrName>ppt_x</p:attrName>
                                          <p:attrName>ppt_y</p:attrName>
                                        </p:attrNameLst>
                                      </p:cBhvr>
                                    </p:animMotion>
                                    <p:animEffect transition="out" filter="fade">
                                      <p:cBhvr>
                                        <p:cTn id="65" dur="1000"/>
                                        <p:tgtEl>
                                          <p:spTgt spid="7"/>
                                        </p:tgtEl>
                                      </p:cBhvr>
                                    </p:animEffect>
                                    <p:set>
                                      <p:cBhvr>
                                        <p:cTn id="66" dur="1" fill="hold">
                                          <p:stCondLst>
                                            <p:cond delay="999"/>
                                          </p:stCondLst>
                                        </p:cTn>
                                        <p:tgtEl>
                                          <p:spTgt spid="7"/>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52" presetClass="exit" presetSubtype="0" fill="hold" grpId="0" nodeType="clickEffect">
                                  <p:stCondLst>
                                    <p:cond delay="0"/>
                                  </p:stCondLst>
                                  <p:childTnLst>
                                    <p:animScale>
                                      <p:cBhvr>
                                        <p:cTn id="70" dur="1000" accel="50000">
                                          <p:stCondLst>
                                            <p:cond delay="0"/>
                                          </p:stCondLst>
                                        </p:cTn>
                                        <p:tgtEl>
                                          <p:spTgt spid="8"/>
                                        </p:tgtEl>
                                      </p:cBhvr>
                                      <p:from x="100000" y="100000"/>
                                      <p:to x="250000" y="250000"/>
                                    </p:animScale>
                                    <p:animMotion origin="layout" path="M 0.0000 0.0000 C 0.03802 0.0 0.1441 0.02341 0.1826 0.0915 C 0.22118 0.15964 0.24705 0.31256 0.2318 0.4083 C 0.21649 0.50394 0.20747 0.57948 0.0908 0.6661 C -0.02552 0.75279 -0.37517 0.88508 -0.4674 0.9289" pathEditMode="relative" ptsTypes="">
                                      <p:cBhvr>
                                        <p:cTn id="71" dur="1000" accel="50000">
                                          <p:stCondLst>
                                            <p:cond delay="0"/>
                                          </p:stCondLst>
                                        </p:cTn>
                                        <p:tgtEl>
                                          <p:spTgt spid="8"/>
                                        </p:tgtEl>
                                        <p:attrNameLst>
                                          <p:attrName>ppt_x</p:attrName>
                                          <p:attrName>ppt_y</p:attrName>
                                        </p:attrNameLst>
                                      </p:cBhvr>
                                    </p:animMotion>
                                    <p:animEffect transition="out" filter="fade">
                                      <p:cBhvr>
                                        <p:cTn id="72" dur="1000"/>
                                        <p:tgtEl>
                                          <p:spTgt spid="8"/>
                                        </p:tgtEl>
                                      </p:cBhvr>
                                    </p:animEffect>
                                    <p:set>
                                      <p:cBhvr>
                                        <p:cTn id="73" dur="1" fill="hold">
                                          <p:stCondLst>
                                            <p:cond delay="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7" grpId="1" animBg="1"/>
      <p:bldP spid="8" grpId="0" animBg="1"/>
      <p:bldP spid="8"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FF5E17E9-98DF-470E-A948-32D89046B541}"/>
              </a:ext>
            </a:extLst>
          </p:cNvPr>
          <p:cNvSpPr txBox="1"/>
          <p:nvPr/>
        </p:nvSpPr>
        <p:spPr>
          <a:xfrm>
            <a:off x="2016944" y="238045"/>
            <a:ext cx="6493211" cy="707886"/>
          </a:xfrm>
          <a:prstGeom prst="rect">
            <a:avLst/>
          </a:prstGeom>
          <a:noFill/>
        </p:spPr>
        <p:txBody>
          <a:bodyPr wrap="square" rtlCol="0">
            <a:spAutoFit/>
          </a:bodyPr>
          <a:lstStyle/>
          <a:p>
            <a:r>
              <a:rPr kumimoji="1" lang="ja-JP" altLang="en-US" sz="4000" b="1" dirty="0">
                <a:solidFill>
                  <a:schemeClr val="bg1"/>
                </a:solidFill>
              </a:rPr>
              <a:t>　</a:t>
            </a:r>
            <a:endParaRPr kumimoji="1" lang="en-US" altLang="ja-JP" sz="4000" b="1" dirty="0"/>
          </a:p>
        </p:txBody>
      </p:sp>
      <p:sp>
        <p:nvSpPr>
          <p:cNvPr id="7" name="テキスト ボックス 6">
            <a:extLst>
              <a:ext uri="{FF2B5EF4-FFF2-40B4-BE49-F238E27FC236}">
                <a16:creationId xmlns:a16="http://schemas.microsoft.com/office/drawing/2014/main" id="{A9E5DC3C-2AB5-450B-9AEA-874C2071EB61}"/>
              </a:ext>
            </a:extLst>
          </p:cNvPr>
          <p:cNvSpPr txBox="1"/>
          <p:nvPr/>
        </p:nvSpPr>
        <p:spPr>
          <a:xfrm>
            <a:off x="523055" y="238100"/>
            <a:ext cx="1783211" cy="707886"/>
          </a:xfrm>
          <a:prstGeom prst="rect">
            <a:avLst/>
          </a:prstGeom>
          <a:noFill/>
        </p:spPr>
        <p:txBody>
          <a:bodyPr wrap="square" rtlCol="0">
            <a:spAutoFit/>
          </a:bodyPr>
          <a:lstStyle/>
          <a:p>
            <a:r>
              <a:rPr lang="ja-JP" altLang="en-US" sz="4000" b="1" dirty="0">
                <a:solidFill>
                  <a:schemeClr val="bg1"/>
                </a:solidFill>
              </a:rPr>
              <a:t>図３</a:t>
            </a:r>
            <a:endParaRPr kumimoji="1" lang="ja-JP" altLang="en-US" sz="4000" b="1" dirty="0">
              <a:solidFill>
                <a:schemeClr val="bg1"/>
              </a:solidFill>
            </a:endParaRPr>
          </a:p>
        </p:txBody>
      </p:sp>
      <p:sp>
        <p:nvSpPr>
          <p:cNvPr id="15" name="テキスト ボックス 14">
            <a:extLst>
              <a:ext uri="{FF2B5EF4-FFF2-40B4-BE49-F238E27FC236}">
                <a16:creationId xmlns:a16="http://schemas.microsoft.com/office/drawing/2014/main" id="{48F2C9E8-3CEE-4CF8-AAED-F4375BE20520}"/>
              </a:ext>
            </a:extLst>
          </p:cNvPr>
          <p:cNvSpPr txBox="1"/>
          <p:nvPr/>
        </p:nvSpPr>
        <p:spPr>
          <a:xfrm>
            <a:off x="2306266" y="279107"/>
            <a:ext cx="6837734" cy="584775"/>
          </a:xfrm>
          <a:prstGeom prst="rect">
            <a:avLst/>
          </a:prstGeom>
          <a:noFill/>
        </p:spPr>
        <p:txBody>
          <a:bodyPr wrap="square" rtlCol="0">
            <a:spAutoFit/>
          </a:bodyPr>
          <a:lstStyle/>
          <a:p>
            <a:r>
              <a:rPr lang="en-US" altLang="ja-JP" sz="3200" b="1" dirty="0">
                <a:latin typeface="メイリオ" panose="020B0604030504040204" pitchFamily="50" charset="-128"/>
                <a:ea typeface="メイリオ" panose="020B0604030504040204" pitchFamily="50" charset="-128"/>
              </a:rPr>
              <a:t>1kg</a:t>
            </a:r>
            <a:r>
              <a:rPr lang="ja-JP" altLang="en-US" sz="3200" b="1" dirty="0">
                <a:latin typeface="メイリオ" panose="020B0604030504040204" pitchFamily="50" charset="-128"/>
                <a:ea typeface="メイリオ" panose="020B0604030504040204" pitchFamily="50" charset="-128"/>
              </a:rPr>
              <a:t>のライ麦パンの値段</a:t>
            </a:r>
            <a:r>
              <a:rPr lang="ja-JP" altLang="en-US" sz="2400" i="1" dirty="0">
                <a:latin typeface="メイリオ" panose="020B0604030504040204" pitchFamily="50" charset="-128"/>
                <a:ea typeface="メイリオ" panose="020B0604030504040204" pitchFamily="50" charset="-128"/>
              </a:rPr>
              <a:t>（ドイツ）</a:t>
            </a:r>
            <a:endParaRPr lang="en-US" altLang="ja-JP" sz="2400" i="1" dirty="0">
              <a:latin typeface="メイリオ" panose="020B0604030504040204" pitchFamily="50" charset="-128"/>
              <a:ea typeface="メイリオ" panose="020B0604030504040204" pitchFamily="50" charset="-128"/>
            </a:endParaRPr>
          </a:p>
        </p:txBody>
      </p:sp>
      <p:sp>
        <p:nvSpPr>
          <p:cNvPr id="19" name="動作設定ボタン: 戻る/前へ 18">
            <a:hlinkClick r:id="" action="ppaction://hlinkshowjump?jump=previousslide" highlightClick="1"/>
            <a:extLst>
              <a:ext uri="{FF2B5EF4-FFF2-40B4-BE49-F238E27FC236}">
                <a16:creationId xmlns:a16="http://schemas.microsoft.com/office/drawing/2014/main" id="{562E79F8-8EF5-4F67-8DE3-8799980E5F0E}"/>
              </a:ext>
            </a:extLst>
          </p:cNvPr>
          <p:cNvSpPr/>
          <p:nvPr/>
        </p:nvSpPr>
        <p:spPr>
          <a:xfrm rot="10800000" flipH="1">
            <a:off x="8418525" y="6625086"/>
            <a:ext cx="360000" cy="232913"/>
          </a:xfrm>
          <a:prstGeom prst="actionButtonBackPrevious">
            <a:avLst/>
          </a:prstGeom>
          <a:solidFill>
            <a:srgbClr val="FFA375"/>
          </a:solidFill>
          <a:ln w="25400">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20" name="動作設定ボタン: 進む/次へ 19">
            <a:hlinkClick r:id="" action="ppaction://hlinkshowjump?jump=nextslide" highlightClick="1"/>
            <a:extLst>
              <a:ext uri="{FF2B5EF4-FFF2-40B4-BE49-F238E27FC236}">
                <a16:creationId xmlns:a16="http://schemas.microsoft.com/office/drawing/2014/main" id="{1921D2F2-32E1-42F3-BECC-BB7CD7871368}"/>
              </a:ext>
            </a:extLst>
          </p:cNvPr>
          <p:cNvSpPr/>
          <p:nvPr/>
        </p:nvSpPr>
        <p:spPr>
          <a:xfrm rot="10800000" flipH="1">
            <a:off x="8778525" y="6625087"/>
            <a:ext cx="360000" cy="232913"/>
          </a:xfrm>
          <a:prstGeom prst="actionButtonForwardNext">
            <a:avLst/>
          </a:prstGeom>
          <a:solidFill>
            <a:srgbClr val="FFA375"/>
          </a:solidFill>
          <a:ln w="25400">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3" name="動作設定ボタン: 進む/次へ 12">
            <a:hlinkClick r:id="rId2" action="ppaction://hlinksldjump" highlightClick="1"/>
            <a:extLst>
              <a:ext uri="{FF2B5EF4-FFF2-40B4-BE49-F238E27FC236}">
                <a16:creationId xmlns:a16="http://schemas.microsoft.com/office/drawing/2014/main" id="{DCD21287-E00F-4BA0-B67F-BA05B3A74916}"/>
              </a:ext>
            </a:extLst>
          </p:cNvPr>
          <p:cNvSpPr/>
          <p:nvPr/>
        </p:nvSpPr>
        <p:spPr>
          <a:xfrm flipH="1">
            <a:off x="8418526" y="6017257"/>
            <a:ext cx="720000" cy="383542"/>
          </a:xfrm>
          <a:prstGeom prst="actionButtonForwardNext">
            <a:avLst/>
          </a:prstGeom>
          <a:solidFill>
            <a:schemeClr val="bg1">
              <a:lumMod val="75000"/>
            </a:schemeClr>
          </a:solidFill>
          <a:ln w="25400" cap="rnd">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round/>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pic>
        <p:nvPicPr>
          <p:cNvPr id="3" name="図 2" descr="テーブル&#10;&#10;自動的に生成された説明">
            <a:extLst>
              <a:ext uri="{FF2B5EF4-FFF2-40B4-BE49-F238E27FC236}">
                <a16:creationId xmlns:a16="http://schemas.microsoft.com/office/drawing/2014/main" id="{9C007AA6-048A-46A7-B115-0A3CAFA1D44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1430" y="1268413"/>
            <a:ext cx="3880050" cy="5041952"/>
          </a:xfrm>
          <a:prstGeom prst="rect">
            <a:avLst/>
          </a:prstGeom>
        </p:spPr>
      </p:pic>
    </p:spTree>
    <p:extLst>
      <p:ext uri="{BB962C8B-B14F-4D97-AF65-F5344CB8AC3E}">
        <p14:creationId xmlns:p14="http://schemas.microsoft.com/office/powerpoint/2010/main" val="3286001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3189EFB0-46A8-46D4-81ED-B5FF754B75CA}"/>
              </a:ext>
            </a:extLst>
          </p:cNvPr>
          <p:cNvSpPr txBox="1"/>
          <p:nvPr/>
        </p:nvSpPr>
        <p:spPr>
          <a:xfrm>
            <a:off x="494324" y="48936"/>
            <a:ext cx="7420567" cy="1323439"/>
          </a:xfrm>
          <a:prstGeom prst="rect">
            <a:avLst/>
          </a:prstGeom>
          <a:noFill/>
        </p:spPr>
        <p:txBody>
          <a:bodyPr wrap="square" rtlCol="0">
            <a:spAutoFit/>
          </a:bodyPr>
          <a:lstStyle/>
          <a:p>
            <a:r>
              <a:rPr lang="ja-JP" altLang="en-US" sz="4000" b="1" dirty="0">
                <a:solidFill>
                  <a:schemeClr val="bg1"/>
                </a:solidFill>
                <a:latin typeface="+mn-ea"/>
              </a:rPr>
              <a:t>平和を模索する</a:t>
            </a:r>
            <a:endParaRPr lang="en-US" altLang="ja-JP" sz="4000" b="1" dirty="0">
              <a:solidFill>
                <a:schemeClr val="bg1"/>
              </a:solidFill>
              <a:latin typeface="+mn-ea"/>
            </a:endParaRPr>
          </a:p>
          <a:p>
            <a:r>
              <a:rPr lang="ja-JP" altLang="en-US" sz="4000" b="1" dirty="0">
                <a:solidFill>
                  <a:schemeClr val="bg1"/>
                </a:solidFill>
                <a:latin typeface="+mn-ea"/>
              </a:rPr>
              <a:t>国際秩序の構築 １</a:t>
            </a:r>
            <a:endParaRPr lang="en-US" altLang="ja-JP" sz="4000" b="1" dirty="0">
              <a:solidFill>
                <a:schemeClr val="bg1"/>
              </a:solidFill>
              <a:latin typeface="+mn-ea"/>
            </a:endParaRPr>
          </a:p>
        </p:txBody>
      </p:sp>
      <p:sp>
        <p:nvSpPr>
          <p:cNvPr id="4" name="コンテンツ プレースホルダー 2">
            <a:extLst>
              <a:ext uri="{FF2B5EF4-FFF2-40B4-BE49-F238E27FC236}">
                <a16:creationId xmlns:a16="http://schemas.microsoft.com/office/drawing/2014/main" id="{23674712-9179-4500-BEDE-D01D6F4F1E44}"/>
              </a:ext>
            </a:extLst>
          </p:cNvPr>
          <p:cNvSpPr>
            <a:spLocks noGrp="1"/>
          </p:cNvSpPr>
          <p:nvPr>
            <p:ph idx="4294967295"/>
          </p:nvPr>
        </p:nvSpPr>
        <p:spPr>
          <a:xfrm>
            <a:off x="382382" y="2781774"/>
            <a:ext cx="8930470" cy="3662158"/>
          </a:xfrm>
        </p:spPr>
        <p:txBody>
          <a:bodyPr>
            <a:noAutofit/>
          </a:bodyPr>
          <a:lstStyle/>
          <a:p>
            <a:pPr marL="0" lvl="0" indent="0">
              <a:lnSpc>
                <a:spcPct val="100000"/>
              </a:lnSpc>
              <a:spcBef>
                <a:spcPts val="0"/>
              </a:spcBef>
              <a:buNone/>
            </a:pPr>
            <a:r>
              <a:rPr lang="ja-JP" altLang="en-US" sz="3200" dirty="0">
                <a:solidFill>
                  <a:prstClr val="black"/>
                </a:solidFill>
                <a:latin typeface="+mn-ea"/>
              </a:rPr>
              <a:t>・</a:t>
            </a:r>
            <a:r>
              <a:rPr lang="ja-JP" altLang="en-US" sz="3200" b="1" dirty="0">
                <a:solidFill>
                  <a:srgbClr val="FF0000"/>
                </a:solidFill>
                <a:latin typeface="+mn-ea"/>
              </a:rPr>
              <a:t>ロカルノ条約</a:t>
            </a:r>
            <a:r>
              <a:rPr lang="ja-JP" altLang="en-US" sz="3200" dirty="0">
                <a:solidFill>
                  <a:prstClr val="black"/>
                </a:solidFill>
                <a:latin typeface="+mn-ea"/>
              </a:rPr>
              <a:t>（</a:t>
            </a:r>
            <a:r>
              <a:rPr lang="en-US" altLang="ja-JP" sz="3200" dirty="0">
                <a:solidFill>
                  <a:prstClr val="black"/>
                </a:solidFill>
                <a:latin typeface="+mn-ea"/>
              </a:rPr>
              <a:t>1925</a:t>
            </a:r>
            <a:r>
              <a:rPr lang="ja-JP" altLang="en-US" sz="3200" dirty="0">
                <a:solidFill>
                  <a:prstClr val="black"/>
                </a:solidFill>
                <a:latin typeface="+mn-ea"/>
              </a:rPr>
              <a:t>年）</a:t>
            </a:r>
            <a:endParaRPr lang="en-US" altLang="ja-JP" sz="3200" dirty="0">
              <a:solidFill>
                <a:prstClr val="black"/>
              </a:solidFill>
              <a:latin typeface="+mn-ea"/>
            </a:endParaRPr>
          </a:p>
          <a:p>
            <a:pPr marL="0" lvl="0" indent="0">
              <a:lnSpc>
                <a:spcPct val="100000"/>
              </a:lnSpc>
              <a:spcBef>
                <a:spcPts val="0"/>
              </a:spcBef>
              <a:buNone/>
            </a:pPr>
            <a:r>
              <a:rPr lang="ja-JP" altLang="en-US" sz="3200" dirty="0">
                <a:solidFill>
                  <a:prstClr val="black"/>
                </a:solidFill>
                <a:latin typeface="+mn-ea"/>
              </a:rPr>
              <a:t>　</a:t>
            </a:r>
            <a:r>
              <a:rPr lang="en-US" altLang="ja-JP" sz="3200" dirty="0">
                <a:solidFill>
                  <a:prstClr val="black"/>
                </a:solidFill>
                <a:latin typeface="+mn-ea"/>
              </a:rPr>
              <a:t>…</a:t>
            </a:r>
            <a:r>
              <a:rPr lang="ja-JP" altLang="en-US" sz="3200" dirty="0">
                <a:solidFill>
                  <a:prstClr val="black"/>
                </a:solidFill>
                <a:latin typeface="+mn-ea"/>
              </a:rPr>
              <a:t>ヨーロッパの集団安全保障体制を定める</a:t>
            </a:r>
          </a:p>
          <a:p>
            <a:pPr marL="0" lvl="0" indent="0">
              <a:lnSpc>
                <a:spcPct val="100000"/>
              </a:lnSpc>
              <a:spcBef>
                <a:spcPts val="1200"/>
              </a:spcBef>
              <a:buNone/>
            </a:pPr>
            <a:endParaRPr lang="en-US" altLang="ja-JP" sz="3200" dirty="0">
              <a:solidFill>
                <a:prstClr val="black"/>
              </a:solidFill>
              <a:latin typeface="+mn-ea"/>
            </a:endParaRPr>
          </a:p>
          <a:p>
            <a:pPr marL="0" lvl="0" indent="0">
              <a:lnSpc>
                <a:spcPct val="100000"/>
              </a:lnSpc>
              <a:spcBef>
                <a:spcPts val="1200"/>
              </a:spcBef>
              <a:buNone/>
            </a:pPr>
            <a:r>
              <a:rPr lang="ja-JP" altLang="en-US" sz="3200" dirty="0">
                <a:solidFill>
                  <a:prstClr val="black"/>
                </a:solidFill>
                <a:latin typeface="+mn-ea"/>
              </a:rPr>
              <a:t>　＊社会主義国のソ連への警戒は継続，</a:t>
            </a:r>
            <a:endParaRPr lang="en-US" altLang="ja-JP" sz="3200" dirty="0">
              <a:solidFill>
                <a:prstClr val="black"/>
              </a:solidFill>
              <a:latin typeface="+mn-ea"/>
            </a:endParaRPr>
          </a:p>
          <a:p>
            <a:pPr marL="0" lvl="0" indent="0">
              <a:lnSpc>
                <a:spcPct val="100000"/>
              </a:lnSpc>
              <a:spcBef>
                <a:spcPts val="0"/>
              </a:spcBef>
              <a:buNone/>
            </a:pPr>
            <a:r>
              <a:rPr lang="ja-JP" altLang="en-US" sz="3200" dirty="0">
                <a:solidFill>
                  <a:prstClr val="black"/>
                </a:solidFill>
                <a:latin typeface="+mn-ea"/>
              </a:rPr>
              <a:t>　　またソ連からも不信を招く</a:t>
            </a:r>
          </a:p>
        </p:txBody>
      </p:sp>
      <p:sp>
        <p:nvSpPr>
          <p:cNvPr id="16" name="テキスト ボックス 15">
            <a:extLst>
              <a:ext uri="{FF2B5EF4-FFF2-40B4-BE49-F238E27FC236}">
                <a16:creationId xmlns:a16="http://schemas.microsoft.com/office/drawing/2014/main" id="{E500D219-DD0D-4ACA-A401-663FB73DF777}"/>
              </a:ext>
            </a:extLst>
          </p:cNvPr>
          <p:cNvSpPr txBox="1"/>
          <p:nvPr/>
        </p:nvSpPr>
        <p:spPr>
          <a:xfrm>
            <a:off x="1161424" y="1670721"/>
            <a:ext cx="7563227" cy="954107"/>
          </a:xfrm>
          <a:prstGeom prst="rect">
            <a:avLst/>
          </a:prstGeom>
          <a:noFill/>
        </p:spPr>
        <p:txBody>
          <a:bodyPr wrap="square" rtlCol="0">
            <a:spAutoFit/>
          </a:bodyPr>
          <a:lstStyle/>
          <a:p>
            <a:r>
              <a:rPr lang="ja-JP" altLang="en-US" sz="2800" kern="0" dirty="0">
                <a:latin typeface="+mn-ea"/>
                <a:cs typeface="UDShinGoPr6-Regular"/>
              </a:rPr>
              <a:t>ドイツやイタリアは戦後の国際体制のどのような点に不満を抱いたのだろうか。</a:t>
            </a:r>
            <a:endParaRPr lang="ja-JP" altLang="ja-JP" sz="2800" kern="100" dirty="0">
              <a:effectLst/>
              <a:latin typeface="+mn-ea"/>
              <a:cs typeface="Times New Roman" panose="02020603050405020304" pitchFamily="18" charset="0"/>
            </a:endParaRPr>
          </a:p>
        </p:txBody>
      </p:sp>
      <p:sp>
        <p:nvSpPr>
          <p:cNvPr id="24" name="四角形: 角を丸くする 23">
            <a:extLst>
              <a:ext uri="{FF2B5EF4-FFF2-40B4-BE49-F238E27FC236}">
                <a16:creationId xmlns:a16="http://schemas.microsoft.com/office/drawing/2014/main" id="{48D9807E-5780-450E-B014-825ED0CA077C}"/>
              </a:ext>
            </a:extLst>
          </p:cNvPr>
          <p:cNvSpPr/>
          <p:nvPr/>
        </p:nvSpPr>
        <p:spPr>
          <a:xfrm>
            <a:off x="611188" y="1628775"/>
            <a:ext cx="7921624" cy="95410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E5E5EADF-1BBE-49CB-A942-B899DD8D35FE}"/>
              </a:ext>
            </a:extLst>
          </p:cNvPr>
          <p:cNvSpPr txBox="1"/>
          <p:nvPr/>
        </p:nvSpPr>
        <p:spPr>
          <a:xfrm>
            <a:off x="611188" y="1667768"/>
            <a:ext cx="550236" cy="523220"/>
          </a:xfrm>
          <a:prstGeom prst="rect">
            <a:avLst/>
          </a:prstGeom>
          <a:noFill/>
        </p:spPr>
        <p:txBody>
          <a:bodyPr wrap="square" rtlCol="0">
            <a:spAutoFit/>
          </a:bodyPr>
          <a:lstStyle/>
          <a:p>
            <a:pPr algn="l"/>
            <a:r>
              <a:rPr lang="en-US" altLang="ja-JP" sz="2800" kern="0" dirty="0">
                <a:effectLst/>
                <a:latin typeface="+mn-ea"/>
                <a:cs typeface="UDShinGoPr6-Regular"/>
              </a:rPr>
              <a:t>Q.</a:t>
            </a:r>
            <a:endParaRPr lang="ja-JP" altLang="ja-JP" sz="2800" kern="100" dirty="0">
              <a:effectLst/>
              <a:latin typeface="+mn-ea"/>
              <a:cs typeface="Times New Roman" panose="02020603050405020304" pitchFamily="18" charset="0"/>
            </a:endParaRPr>
          </a:p>
        </p:txBody>
      </p:sp>
      <p:sp>
        <p:nvSpPr>
          <p:cNvPr id="11" name="動作設定ボタン: 戻る/前へ 10">
            <a:hlinkClick r:id="" action="ppaction://hlinkshowjump?jump=previousslide" highlightClick="1"/>
            <a:extLst>
              <a:ext uri="{FF2B5EF4-FFF2-40B4-BE49-F238E27FC236}">
                <a16:creationId xmlns:a16="http://schemas.microsoft.com/office/drawing/2014/main" id="{562E79F8-8EF5-4F67-8DE3-8799980E5F0E}"/>
              </a:ext>
            </a:extLst>
          </p:cNvPr>
          <p:cNvSpPr/>
          <p:nvPr/>
        </p:nvSpPr>
        <p:spPr>
          <a:xfrm rot="10800000" flipH="1">
            <a:off x="8418525" y="6625086"/>
            <a:ext cx="360000" cy="232913"/>
          </a:xfrm>
          <a:prstGeom prst="actionButtonBackPrevious">
            <a:avLst/>
          </a:prstGeom>
          <a:solidFill>
            <a:srgbClr val="FFA375"/>
          </a:solidFill>
          <a:ln w="25400">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2" name="動作設定ボタン: 進む/次へ 11">
            <a:hlinkClick r:id="" action="ppaction://hlinkshowjump?jump=nextslide" highlightClick="1"/>
            <a:extLst>
              <a:ext uri="{FF2B5EF4-FFF2-40B4-BE49-F238E27FC236}">
                <a16:creationId xmlns:a16="http://schemas.microsoft.com/office/drawing/2014/main" id="{1921D2F2-32E1-42F3-BECC-BB7CD7871368}"/>
              </a:ext>
            </a:extLst>
          </p:cNvPr>
          <p:cNvSpPr/>
          <p:nvPr/>
        </p:nvSpPr>
        <p:spPr>
          <a:xfrm rot="10800000" flipH="1">
            <a:off x="8778525" y="6625087"/>
            <a:ext cx="360000" cy="232913"/>
          </a:xfrm>
          <a:prstGeom prst="actionButtonForwardNext">
            <a:avLst/>
          </a:prstGeom>
          <a:solidFill>
            <a:srgbClr val="FFA375"/>
          </a:solidFill>
          <a:ln w="25400">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26" name="吹き出し: 角を丸めた四角形 25">
            <a:extLst>
              <a:ext uri="{FF2B5EF4-FFF2-40B4-BE49-F238E27FC236}">
                <a16:creationId xmlns:a16="http://schemas.microsoft.com/office/drawing/2014/main" id="{64518188-8D16-4412-B841-507469325071}"/>
              </a:ext>
            </a:extLst>
          </p:cNvPr>
          <p:cNvSpPr/>
          <p:nvPr/>
        </p:nvSpPr>
        <p:spPr>
          <a:xfrm>
            <a:off x="2929198" y="3859654"/>
            <a:ext cx="5603615" cy="507365"/>
          </a:xfrm>
          <a:prstGeom prst="wedgeRoundRectCallout">
            <a:avLst>
              <a:gd name="adj1" fmla="val 3112"/>
              <a:gd name="adj2" fmla="val -75636"/>
              <a:gd name="adj3" fmla="val 16667"/>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a:extLst>
              <a:ext uri="{FF2B5EF4-FFF2-40B4-BE49-F238E27FC236}">
                <a16:creationId xmlns:a16="http://schemas.microsoft.com/office/drawing/2014/main" id="{70C18502-4581-47AC-B41E-C5F2CDDBE216}"/>
              </a:ext>
            </a:extLst>
          </p:cNvPr>
          <p:cNvSpPr txBox="1"/>
          <p:nvPr/>
        </p:nvSpPr>
        <p:spPr>
          <a:xfrm>
            <a:off x="2982538" y="3891363"/>
            <a:ext cx="6241481" cy="523220"/>
          </a:xfrm>
          <a:prstGeom prst="rect">
            <a:avLst/>
          </a:prstGeom>
          <a:noFill/>
        </p:spPr>
        <p:txBody>
          <a:bodyPr wrap="square" rtlCol="0">
            <a:spAutoFit/>
          </a:bodyPr>
          <a:lstStyle/>
          <a:p>
            <a:pPr marL="0" lvl="0" indent="0">
              <a:lnSpc>
                <a:spcPct val="100000"/>
              </a:lnSpc>
              <a:spcBef>
                <a:spcPts val="1200"/>
              </a:spcBef>
              <a:buNone/>
            </a:pPr>
            <a:r>
              <a:rPr lang="ja-JP" altLang="en-US" sz="2800" dirty="0">
                <a:solidFill>
                  <a:prstClr val="black"/>
                </a:solidFill>
                <a:latin typeface="+mn-ea"/>
              </a:rPr>
              <a:t>ドイツの国際連盟加入（</a:t>
            </a:r>
            <a:r>
              <a:rPr lang="en-US" altLang="ja-JP" sz="2800" dirty="0">
                <a:solidFill>
                  <a:prstClr val="black"/>
                </a:solidFill>
                <a:latin typeface="+mn-ea"/>
              </a:rPr>
              <a:t>1926</a:t>
            </a:r>
            <a:r>
              <a:rPr lang="ja-JP" altLang="en-US" sz="2800" dirty="0">
                <a:solidFill>
                  <a:prstClr val="black"/>
                </a:solidFill>
                <a:latin typeface="+mn-ea"/>
              </a:rPr>
              <a:t>年）</a:t>
            </a:r>
          </a:p>
        </p:txBody>
      </p:sp>
      <p:sp>
        <p:nvSpPr>
          <p:cNvPr id="13" name="メモ 6">
            <a:extLst>
              <a:ext uri="{FF2B5EF4-FFF2-40B4-BE49-F238E27FC236}">
                <a16:creationId xmlns:a16="http://schemas.microsoft.com/office/drawing/2014/main" id="{EF44FF34-003E-405D-BB05-2BF1BC696F8B}"/>
              </a:ext>
            </a:extLst>
          </p:cNvPr>
          <p:cNvSpPr/>
          <p:nvPr/>
        </p:nvSpPr>
        <p:spPr>
          <a:xfrm>
            <a:off x="886306" y="2782859"/>
            <a:ext cx="2598766" cy="446585"/>
          </a:xfrm>
          <a:prstGeom prst="foldedCorner">
            <a:avLst>
              <a:gd name="adj" fmla="val 50000"/>
            </a:avLst>
          </a:prstGeom>
          <a:solidFill>
            <a:srgbClr val="FFA3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4173195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fade">
                                      <p:cBhvr>
                                        <p:cTn id="10" dur="500"/>
                                        <p:tgtEl>
                                          <p:spTgt spid="2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fade">
                                      <p:cBhvr>
                                        <p:cTn id="13" dur="500"/>
                                        <p:tgtEl>
                                          <p:spTgt spid="24"/>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Effect transition="in" filter="fade">
                                      <p:cBhvr>
                                        <p:cTn id="18" dur="500"/>
                                        <p:tgtEl>
                                          <p:spTgt spid="4">
                                            <p:txEl>
                                              <p:pRg st="0" end="0"/>
                                            </p:txEl>
                                          </p:spTgt>
                                        </p:tgtEl>
                                      </p:cBhvr>
                                    </p:animEffect>
                                  </p:childTnLst>
                                </p:cTn>
                              </p:par>
                              <p:par>
                                <p:cTn id="19" presetID="10" presetClass="entr" presetSubtype="0" fill="hold" grpId="1" nodeType="with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
                                        <p:tgtEl>
                                          <p:spTgt spid="13"/>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4">
                                            <p:txEl>
                                              <p:pRg st="1" end="1"/>
                                            </p:txEl>
                                          </p:spTgt>
                                        </p:tgtEl>
                                        <p:attrNameLst>
                                          <p:attrName>style.visibility</p:attrName>
                                        </p:attrNameLst>
                                      </p:cBhvr>
                                      <p:to>
                                        <p:strVal val="visible"/>
                                      </p:to>
                                    </p:set>
                                    <p:animEffect transition="in" filter="fade">
                                      <p:cBhvr>
                                        <p:cTn id="26" dur="500"/>
                                        <p:tgtEl>
                                          <p:spTgt spid="4">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fade">
                                      <p:cBhvr>
                                        <p:cTn id="31" dur="500"/>
                                        <p:tgtEl>
                                          <p:spTgt spid="26"/>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27"/>
                                        </p:tgtEl>
                                        <p:attrNameLst>
                                          <p:attrName>style.visibility</p:attrName>
                                        </p:attrNameLst>
                                      </p:cBhvr>
                                      <p:to>
                                        <p:strVal val="visible"/>
                                      </p:to>
                                    </p:set>
                                    <p:animEffect transition="in" filter="fade">
                                      <p:cBhvr>
                                        <p:cTn id="34" dur="500"/>
                                        <p:tgtEl>
                                          <p:spTgt spid="27"/>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4">
                                            <p:txEl>
                                              <p:pRg st="3" end="3"/>
                                            </p:txEl>
                                          </p:spTgt>
                                        </p:tgtEl>
                                        <p:attrNameLst>
                                          <p:attrName>style.visibility</p:attrName>
                                        </p:attrNameLst>
                                      </p:cBhvr>
                                      <p:to>
                                        <p:strVal val="visible"/>
                                      </p:to>
                                    </p:set>
                                    <p:animEffect transition="in" filter="fade">
                                      <p:cBhvr>
                                        <p:cTn id="39" dur="500"/>
                                        <p:tgtEl>
                                          <p:spTgt spid="4">
                                            <p:txEl>
                                              <p:pRg st="3" end="3"/>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4">
                                            <p:txEl>
                                              <p:pRg st="4" end="4"/>
                                            </p:txEl>
                                          </p:spTgt>
                                        </p:tgtEl>
                                        <p:attrNameLst>
                                          <p:attrName>style.visibility</p:attrName>
                                        </p:attrNameLst>
                                      </p:cBhvr>
                                      <p:to>
                                        <p:strVal val="visible"/>
                                      </p:to>
                                    </p:set>
                                    <p:animEffect transition="in" filter="fade">
                                      <p:cBhvr>
                                        <p:cTn id="42" dur="500"/>
                                        <p:tgtEl>
                                          <p:spTgt spid="4">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2" presetClass="exit" presetSubtype="0" fill="hold" grpId="0" nodeType="clickEffect">
                                  <p:stCondLst>
                                    <p:cond delay="0"/>
                                  </p:stCondLst>
                                  <p:childTnLst>
                                    <p:animScale>
                                      <p:cBhvr>
                                        <p:cTn id="46" dur="1000" accel="50000">
                                          <p:stCondLst>
                                            <p:cond delay="0"/>
                                          </p:stCondLst>
                                        </p:cTn>
                                        <p:tgtEl>
                                          <p:spTgt spid="13"/>
                                        </p:tgtEl>
                                      </p:cBhvr>
                                      <p:from x="100000" y="100000"/>
                                      <p:to x="250000" y="250000"/>
                                    </p:animScale>
                                    <p:animMotion origin="layout" path="M 0.0000 0.0000 C 0.03802 0.0 0.1441 0.02341 0.1826 0.0915 C 0.22118 0.15964 0.24705 0.31256 0.2318 0.4083 C 0.21649 0.50394 0.20747 0.57948 0.0908 0.6661 C -0.02552 0.75279 -0.37517 0.88508 -0.4674 0.9289" pathEditMode="relative" ptsTypes="">
                                      <p:cBhvr>
                                        <p:cTn id="47" dur="1000" accel="50000">
                                          <p:stCondLst>
                                            <p:cond delay="0"/>
                                          </p:stCondLst>
                                        </p:cTn>
                                        <p:tgtEl>
                                          <p:spTgt spid="13"/>
                                        </p:tgtEl>
                                        <p:attrNameLst>
                                          <p:attrName>ppt_x</p:attrName>
                                          <p:attrName>ppt_y</p:attrName>
                                        </p:attrNameLst>
                                      </p:cBhvr>
                                    </p:animMotion>
                                    <p:animEffect transition="out" filter="fade">
                                      <p:cBhvr>
                                        <p:cTn id="48" dur="1000"/>
                                        <p:tgtEl>
                                          <p:spTgt spid="13"/>
                                        </p:tgtEl>
                                      </p:cBhvr>
                                    </p:animEffect>
                                    <p:set>
                                      <p:cBhvr>
                                        <p:cTn id="49" dur="1" fill="hold">
                                          <p:stCondLst>
                                            <p:cond delay="9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4" grpId="0" animBg="1"/>
      <p:bldP spid="25" grpId="0"/>
      <p:bldP spid="26" grpId="0" animBg="1"/>
      <p:bldP spid="27" grpId="0"/>
      <p:bldP spid="13" grpId="0" animBg="1"/>
      <p:bldP spid="13"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a:extLst>
              <a:ext uri="{FF2B5EF4-FFF2-40B4-BE49-F238E27FC236}">
                <a16:creationId xmlns:a16="http://schemas.microsoft.com/office/drawing/2014/main" id="{54253939-FEAC-403C-B86D-F4AB26C08836}"/>
              </a:ext>
            </a:extLst>
          </p:cNvPr>
          <p:cNvSpPr>
            <a:spLocks noGrp="1"/>
          </p:cNvSpPr>
          <p:nvPr>
            <p:ph idx="1"/>
          </p:nvPr>
        </p:nvSpPr>
        <p:spPr>
          <a:xfrm>
            <a:off x="358140" y="1089025"/>
            <a:ext cx="9183518" cy="5499790"/>
          </a:xfrm>
        </p:spPr>
        <p:txBody>
          <a:bodyPr>
            <a:noAutofit/>
          </a:bodyPr>
          <a:lstStyle/>
          <a:p>
            <a:pPr marL="0" lvl="0" indent="0">
              <a:lnSpc>
                <a:spcPct val="100000"/>
              </a:lnSpc>
              <a:spcBef>
                <a:spcPts val="0"/>
              </a:spcBef>
              <a:buNone/>
            </a:pPr>
            <a:r>
              <a:rPr lang="ja-JP" altLang="en-US" sz="3200" dirty="0">
                <a:solidFill>
                  <a:prstClr val="black"/>
                </a:solidFill>
                <a:latin typeface="+mn-ea"/>
              </a:rPr>
              <a:t>・</a:t>
            </a:r>
            <a:r>
              <a:rPr lang="ja-JP" altLang="en-US" sz="3200" b="1" dirty="0">
                <a:solidFill>
                  <a:srgbClr val="FF0000"/>
                </a:solidFill>
                <a:latin typeface="+mn-ea"/>
              </a:rPr>
              <a:t>不戦条約</a:t>
            </a:r>
            <a:endParaRPr lang="en-US" altLang="ja-JP" sz="3200" b="1" dirty="0">
              <a:solidFill>
                <a:srgbClr val="FF0000"/>
              </a:solidFill>
              <a:latin typeface="+mn-ea"/>
            </a:endParaRPr>
          </a:p>
          <a:p>
            <a:pPr marL="0" lvl="0" indent="0">
              <a:lnSpc>
                <a:spcPct val="100000"/>
              </a:lnSpc>
              <a:spcBef>
                <a:spcPts val="0"/>
              </a:spcBef>
              <a:buNone/>
            </a:pPr>
            <a:r>
              <a:rPr lang="ja-JP" altLang="en-US" sz="3200" dirty="0">
                <a:solidFill>
                  <a:prstClr val="black"/>
                </a:solidFill>
                <a:latin typeface="+mn-ea"/>
              </a:rPr>
              <a:t>　</a:t>
            </a:r>
            <a:r>
              <a:rPr lang="en-US" altLang="ja-JP" sz="3200" dirty="0">
                <a:solidFill>
                  <a:prstClr val="black"/>
                </a:solidFill>
                <a:latin typeface="+mn-ea"/>
              </a:rPr>
              <a:t>…</a:t>
            </a:r>
            <a:r>
              <a:rPr lang="ja-JP" altLang="en-US" sz="3200" dirty="0">
                <a:solidFill>
                  <a:prstClr val="black"/>
                </a:solidFill>
                <a:latin typeface="+mn-ea"/>
              </a:rPr>
              <a:t>日本を含む</a:t>
            </a:r>
            <a:r>
              <a:rPr lang="en-US" altLang="ja-JP" sz="3200" dirty="0">
                <a:solidFill>
                  <a:prstClr val="black"/>
                </a:solidFill>
                <a:latin typeface="+mn-ea"/>
              </a:rPr>
              <a:t>15</a:t>
            </a:r>
            <a:r>
              <a:rPr lang="ja-JP" altLang="en-US" sz="3200" dirty="0">
                <a:solidFill>
                  <a:prstClr val="black"/>
                </a:solidFill>
                <a:latin typeface="+mn-ea"/>
              </a:rPr>
              <a:t>か国で締結</a:t>
            </a:r>
          </a:p>
          <a:p>
            <a:pPr marL="0" lvl="0" indent="0">
              <a:lnSpc>
                <a:spcPct val="100000"/>
              </a:lnSpc>
              <a:spcBef>
                <a:spcPts val="0"/>
              </a:spcBef>
              <a:buNone/>
            </a:pPr>
            <a:r>
              <a:rPr lang="ja-JP" altLang="en-US" sz="3200" dirty="0">
                <a:solidFill>
                  <a:prstClr val="black"/>
                </a:solidFill>
                <a:latin typeface="+mn-ea"/>
              </a:rPr>
              <a:t>　　国際紛争解決に戦争を手段とすることを</a:t>
            </a:r>
            <a:endParaRPr lang="en-US" altLang="ja-JP" sz="3200" dirty="0">
              <a:solidFill>
                <a:prstClr val="black"/>
              </a:solidFill>
              <a:latin typeface="+mn-ea"/>
            </a:endParaRPr>
          </a:p>
          <a:p>
            <a:pPr marL="0" lvl="0" indent="0">
              <a:lnSpc>
                <a:spcPct val="100000"/>
              </a:lnSpc>
              <a:spcBef>
                <a:spcPts val="0"/>
              </a:spcBef>
              <a:buNone/>
            </a:pPr>
            <a:r>
              <a:rPr lang="ja-JP" altLang="en-US" sz="3200" dirty="0">
                <a:solidFill>
                  <a:prstClr val="black"/>
                </a:solidFill>
                <a:latin typeface="+mn-ea"/>
              </a:rPr>
              <a:t>　　違法とする</a:t>
            </a:r>
            <a:endParaRPr lang="en-US" altLang="ja-JP" sz="3200" dirty="0">
              <a:solidFill>
                <a:prstClr val="black"/>
              </a:solidFill>
              <a:latin typeface="+mn-ea"/>
            </a:endParaRPr>
          </a:p>
          <a:p>
            <a:pPr marL="0" lvl="0" indent="0">
              <a:lnSpc>
                <a:spcPct val="100000"/>
              </a:lnSpc>
              <a:spcBef>
                <a:spcPts val="3600"/>
              </a:spcBef>
              <a:buNone/>
            </a:pPr>
            <a:r>
              <a:rPr lang="ja-JP" altLang="en-US" sz="3200" dirty="0">
                <a:solidFill>
                  <a:prstClr val="black"/>
                </a:solidFill>
                <a:latin typeface="+mn-ea"/>
              </a:rPr>
              <a:t>・パン</a:t>
            </a:r>
            <a:r>
              <a:rPr lang="en-US" altLang="ja-JP" sz="3200" dirty="0">
                <a:solidFill>
                  <a:prstClr val="black"/>
                </a:solidFill>
                <a:latin typeface="+mn-ea"/>
              </a:rPr>
              <a:t>=</a:t>
            </a:r>
            <a:r>
              <a:rPr lang="ja-JP" altLang="en-US" sz="3200" dirty="0">
                <a:solidFill>
                  <a:prstClr val="black"/>
                </a:solidFill>
                <a:latin typeface="+mn-ea"/>
              </a:rPr>
              <a:t>ヨーロッパ主義</a:t>
            </a:r>
            <a:endParaRPr lang="en-US" altLang="ja-JP" sz="3200" dirty="0">
              <a:solidFill>
                <a:prstClr val="black"/>
              </a:solidFill>
              <a:latin typeface="+mn-ea"/>
            </a:endParaRPr>
          </a:p>
          <a:p>
            <a:pPr marL="0" lvl="0" indent="0">
              <a:lnSpc>
                <a:spcPct val="100000"/>
              </a:lnSpc>
              <a:spcBef>
                <a:spcPts val="0"/>
              </a:spcBef>
              <a:buNone/>
            </a:pPr>
            <a:endParaRPr lang="en-US" altLang="ja-JP" sz="3200" dirty="0">
              <a:solidFill>
                <a:prstClr val="black"/>
              </a:solidFill>
              <a:latin typeface="+mn-ea"/>
            </a:endParaRPr>
          </a:p>
          <a:p>
            <a:pPr marL="0" lvl="0" indent="0">
              <a:lnSpc>
                <a:spcPct val="100000"/>
              </a:lnSpc>
              <a:spcBef>
                <a:spcPts val="2400"/>
              </a:spcBef>
              <a:buNone/>
            </a:pPr>
            <a:r>
              <a:rPr lang="ja-JP" altLang="en-US" sz="3200" dirty="0">
                <a:solidFill>
                  <a:prstClr val="black"/>
                </a:solidFill>
                <a:latin typeface="+mn-ea"/>
              </a:rPr>
              <a:t>・ドイツ・イタリア</a:t>
            </a:r>
            <a:endParaRPr lang="en-US" altLang="ja-JP" sz="3200" dirty="0">
              <a:solidFill>
                <a:prstClr val="black"/>
              </a:solidFill>
              <a:latin typeface="+mn-ea"/>
            </a:endParaRPr>
          </a:p>
          <a:p>
            <a:pPr marL="0" lvl="0" indent="0">
              <a:lnSpc>
                <a:spcPct val="100000"/>
              </a:lnSpc>
              <a:spcBef>
                <a:spcPts val="0"/>
              </a:spcBef>
              <a:buNone/>
            </a:pPr>
            <a:r>
              <a:rPr lang="ja-JP" altLang="en-US" sz="3200" dirty="0">
                <a:solidFill>
                  <a:prstClr val="black"/>
                </a:solidFill>
                <a:latin typeface="+mn-ea"/>
              </a:rPr>
              <a:t>　</a:t>
            </a:r>
            <a:r>
              <a:rPr lang="en-US" altLang="ja-JP" sz="3200" dirty="0">
                <a:solidFill>
                  <a:prstClr val="black"/>
                </a:solidFill>
                <a:latin typeface="+mn-ea"/>
              </a:rPr>
              <a:t>…</a:t>
            </a:r>
            <a:r>
              <a:rPr lang="ja-JP" altLang="en-US" sz="3200" dirty="0">
                <a:solidFill>
                  <a:prstClr val="black"/>
                </a:solidFill>
                <a:latin typeface="+mn-ea"/>
              </a:rPr>
              <a:t>ナショナリズムを掲げた大衆運動</a:t>
            </a:r>
          </a:p>
        </p:txBody>
      </p:sp>
      <p:sp>
        <p:nvSpPr>
          <p:cNvPr id="4" name="テキスト ボックス 3">
            <a:extLst>
              <a:ext uri="{FF2B5EF4-FFF2-40B4-BE49-F238E27FC236}">
                <a16:creationId xmlns:a16="http://schemas.microsoft.com/office/drawing/2014/main" id="{CF0FB74F-839D-4F53-9196-1B70873DD847}"/>
              </a:ext>
            </a:extLst>
          </p:cNvPr>
          <p:cNvSpPr txBox="1"/>
          <p:nvPr/>
        </p:nvSpPr>
        <p:spPr>
          <a:xfrm>
            <a:off x="511766" y="124492"/>
            <a:ext cx="8086759" cy="584775"/>
          </a:xfrm>
          <a:prstGeom prst="rect">
            <a:avLst/>
          </a:prstGeom>
          <a:noFill/>
        </p:spPr>
        <p:txBody>
          <a:bodyPr wrap="square" rtlCol="0">
            <a:spAutoFit/>
          </a:bodyPr>
          <a:lstStyle/>
          <a:p>
            <a:r>
              <a:rPr lang="ja-JP" altLang="en-US" sz="3200" b="1" dirty="0">
                <a:solidFill>
                  <a:schemeClr val="bg1"/>
                </a:solidFill>
              </a:rPr>
              <a:t>平和を模索する国際秩序の構築 ２</a:t>
            </a:r>
            <a:endParaRPr lang="en-US" altLang="ja-JP" sz="3200" b="1" dirty="0">
              <a:solidFill>
                <a:schemeClr val="bg1"/>
              </a:solidFill>
            </a:endParaRPr>
          </a:p>
        </p:txBody>
      </p:sp>
      <p:sp>
        <p:nvSpPr>
          <p:cNvPr id="13" name="動作設定ボタン: 戻る/前へ 12">
            <a:hlinkClick r:id="" action="ppaction://hlinkshowjump?jump=previousslide" highlightClick="1"/>
            <a:extLst>
              <a:ext uri="{FF2B5EF4-FFF2-40B4-BE49-F238E27FC236}">
                <a16:creationId xmlns:a16="http://schemas.microsoft.com/office/drawing/2014/main" id="{562E79F8-8EF5-4F67-8DE3-8799980E5F0E}"/>
              </a:ext>
            </a:extLst>
          </p:cNvPr>
          <p:cNvSpPr/>
          <p:nvPr/>
        </p:nvSpPr>
        <p:spPr>
          <a:xfrm rot="10800000" flipH="1">
            <a:off x="8418525" y="6625086"/>
            <a:ext cx="360000" cy="232913"/>
          </a:xfrm>
          <a:prstGeom prst="actionButtonBackPrevious">
            <a:avLst/>
          </a:prstGeom>
          <a:solidFill>
            <a:srgbClr val="FFA375"/>
          </a:solidFill>
          <a:ln w="25400">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4" name="動作設定ボタン: 進む/次へ 13">
            <a:hlinkClick r:id="" action="ppaction://hlinkshowjump?jump=nextslide" highlightClick="1"/>
            <a:extLst>
              <a:ext uri="{FF2B5EF4-FFF2-40B4-BE49-F238E27FC236}">
                <a16:creationId xmlns:a16="http://schemas.microsoft.com/office/drawing/2014/main" id="{1921D2F2-32E1-42F3-BECC-BB7CD7871368}"/>
              </a:ext>
            </a:extLst>
          </p:cNvPr>
          <p:cNvSpPr/>
          <p:nvPr/>
        </p:nvSpPr>
        <p:spPr>
          <a:xfrm rot="10800000" flipH="1">
            <a:off x="8778525" y="6625087"/>
            <a:ext cx="360000" cy="232913"/>
          </a:xfrm>
          <a:prstGeom prst="actionButtonForwardNext">
            <a:avLst/>
          </a:prstGeom>
          <a:solidFill>
            <a:srgbClr val="FFA375"/>
          </a:solidFill>
          <a:ln w="25400">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6" name="吹き出し: 角を丸めた四角形 5">
            <a:extLst>
              <a:ext uri="{FF2B5EF4-FFF2-40B4-BE49-F238E27FC236}">
                <a16:creationId xmlns:a16="http://schemas.microsoft.com/office/drawing/2014/main" id="{B03E3321-D519-4A3C-BAE5-1A29C048A72B}"/>
              </a:ext>
            </a:extLst>
          </p:cNvPr>
          <p:cNvSpPr/>
          <p:nvPr/>
        </p:nvSpPr>
        <p:spPr>
          <a:xfrm>
            <a:off x="4381499" y="2723515"/>
            <a:ext cx="4151313" cy="507365"/>
          </a:xfrm>
          <a:prstGeom prst="wedgeRoundRectCallout">
            <a:avLst>
              <a:gd name="adj1" fmla="val -39043"/>
              <a:gd name="adj2" fmla="val -98999"/>
              <a:gd name="adj3" fmla="val 16667"/>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3E82EBAD-70E6-402E-8A9A-567FC6A82E53}"/>
              </a:ext>
            </a:extLst>
          </p:cNvPr>
          <p:cNvSpPr txBox="1"/>
          <p:nvPr/>
        </p:nvSpPr>
        <p:spPr>
          <a:xfrm>
            <a:off x="4434840" y="2755224"/>
            <a:ext cx="4097972" cy="523220"/>
          </a:xfrm>
          <a:prstGeom prst="rect">
            <a:avLst/>
          </a:prstGeom>
          <a:noFill/>
        </p:spPr>
        <p:txBody>
          <a:bodyPr wrap="square" rtlCol="0">
            <a:spAutoFit/>
          </a:bodyPr>
          <a:lstStyle/>
          <a:p>
            <a:pPr algn="ctr"/>
            <a:r>
              <a:rPr lang="ja-JP" altLang="en-US" sz="2800" dirty="0">
                <a:solidFill>
                  <a:prstClr val="black"/>
                </a:solidFill>
                <a:latin typeface="+mn-ea"/>
              </a:rPr>
              <a:t>自衛のための戦争は承認</a:t>
            </a:r>
            <a:endParaRPr kumimoji="1" lang="ja-JP" altLang="en-US" sz="2800" dirty="0"/>
          </a:p>
        </p:txBody>
      </p:sp>
      <p:sp>
        <p:nvSpPr>
          <p:cNvPr id="8" name="吹き出し: 角を丸めた四角形 7">
            <a:extLst>
              <a:ext uri="{FF2B5EF4-FFF2-40B4-BE49-F238E27FC236}">
                <a16:creationId xmlns:a16="http://schemas.microsoft.com/office/drawing/2014/main" id="{0546FD73-5DAA-4A2B-9845-BAC2D679B6DB}"/>
              </a:ext>
            </a:extLst>
          </p:cNvPr>
          <p:cNvSpPr/>
          <p:nvPr/>
        </p:nvSpPr>
        <p:spPr>
          <a:xfrm>
            <a:off x="3276477" y="3734648"/>
            <a:ext cx="5256336" cy="771210"/>
          </a:xfrm>
          <a:custGeom>
            <a:avLst/>
            <a:gdLst>
              <a:gd name="connsiteX0" fmla="*/ 0 w 5256336"/>
              <a:gd name="connsiteY0" fmla="*/ 84563 h 507365"/>
              <a:gd name="connsiteX1" fmla="*/ 84563 w 5256336"/>
              <a:gd name="connsiteY1" fmla="*/ 0 h 507365"/>
              <a:gd name="connsiteX2" fmla="*/ 876056 w 5256336"/>
              <a:gd name="connsiteY2" fmla="*/ 0 h 507365"/>
              <a:gd name="connsiteX3" fmla="*/ 1702632 w 5256336"/>
              <a:gd name="connsiteY3" fmla="*/ -263845 h 507365"/>
              <a:gd name="connsiteX4" fmla="*/ 2190140 w 5256336"/>
              <a:gd name="connsiteY4" fmla="*/ 0 h 507365"/>
              <a:gd name="connsiteX5" fmla="*/ 5171773 w 5256336"/>
              <a:gd name="connsiteY5" fmla="*/ 0 h 507365"/>
              <a:gd name="connsiteX6" fmla="*/ 5256336 w 5256336"/>
              <a:gd name="connsiteY6" fmla="*/ 84563 h 507365"/>
              <a:gd name="connsiteX7" fmla="*/ 5256336 w 5256336"/>
              <a:gd name="connsiteY7" fmla="*/ 84561 h 507365"/>
              <a:gd name="connsiteX8" fmla="*/ 5256336 w 5256336"/>
              <a:gd name="connsiteY8" fmla="*/ 84561 h 507365"/>
              <a:gd name="connsiteX9" fmla="*/ 5256336 w 5256336"/>
              <a:gd name="connsiteY9" fmla="*/ 211402 h 507365"/>
              <a:gd name="connsiteX10" fmla="*/ 5256336 w 5256336"/>
              <a:gd name="connsiteY10" fmla="*/ 422802 h 507365"/>
              <a:gd name="connsiteX11" fmla="*/ 5171773 w 5256336"/>
              <a:gd name="connsiteY11" fmla="*/ 507365 h 507365"/>
              <a:gd name="connsiteX12" fmla="*/ 2190140 w 5256336"/>
              <a:gd name="connsiteY12" fmla="*/ 507365 h 507365"/>
              <a:gd name="connsiteX13" fmla="*/ 876056 w 5256336"/>
              <a:gd name="connsiteY13" fmla="*/ 507365 h 507365"/>
              <a:gd name="connsiteX14" fmla="*/ 876056 w 5256336"/>
              <a:gd name="connsiteY14" fmla="*/ 507365 h 507365"/>
              <a:gd name="connsiteX15" fmla="*/ 84563 w 5256336"/>
              <a:gd name="connsiteY15" fmla="*/ 507365 h 507365"/>
              <a:gd name="connsiteX16" fmla="*/ 0 w 5256336"/>
              <a:gd name="connsiteY16" fmla="*/ 422802 h 507365"/>
              <a:gd name="connsiteX17" fmla="*/ 0 w 5256336"/>
              <a:gd name="connsiteY17" fmla="*/ 211402 h 507365"/>
              <a:gd name="connsiteX18" fmla="*/ 0 w 5256336"/>
              <a:gd name="connsiteY18" fmla="*/ 84561 h 507365"/>
              <a:gd name="connsiteX19" fmla="*/ 0 w 5256336"/>
              <a:gd name="connsiteY19" fmla="*/ 84561 h 507365"/>
              <a:gd name="connsiteX20" fmla="*/ 0 w 5256336"/>
              <a:gd name="connsiteY20" fmla="*/ 84563 h 507365"/>
              <a:gd name="connsiteX0" fmla="*/ 0 w 5256336"/>
              <a:gd name="connsiteY0" fmla="*/ 348408 h 771210"/>
              <a:gd name="connsiteX1" fmla="*/ 84563 w 5256336"/>
              <a:gd name="connsiteY1" fmla="*/ 263845 h 771210"/>
              <a:gd name="connsiteX2" fmla="*/ 876056 w 5256336"/>
              <a:gd name="connsiteY2" fmla="*/ 263845 h 771210"/>
              <a:gd name="connsiteX3" fmla="*/ 1702632 w 5256336"/>
              <a:gd name="connsiteY3" fmla="*/ 0 h 771210"/>
              <a:gd name="connsiteX4" fmla="*/ 2638873 w 5256336"/>
              <a:gd name="connsiteY4" fmla="*/ 268079 h 771210"/>
              <a:gd name="connsiteX5" fmla="*/ 5171773 w 5256336"/>
              <a:gd name="connsiteY5" fmla="*/ 263845 h 771210"/>
              <a:gd name="connsiteX6" fmla="*/ 5256336 w 5256336"/>
              <a:gd name="connsiteY6" fmla="*/ 348408 h 771210"/>
              <a:gd name="connsiteX7" fmla="*/ 5256336 w 5256336"/>
              <a:gd name="connsiteY7" fmla="*/ 348406 h 771210"/>
              <a:gd name="connsiteX8" fmla="*/ 5256336 w 5256336"/>
              <a:gd name="connsiteY8" fmla="*/ 348406 h 771210"/>
              <a:gd name="connsiteX9" fmla="*/ 5256336 w 5256336"/>
              <a:gd name="connsiteY9" fmla="*/ 475247 h 771210"/>
              <a:gd name="connsiteX10" fmla="*/ 5256336 w 5256336"/>
              <a:gd name="connsiteY10" fmla="*/ 686647 h 771210"/>
              <a:gd name="connsiteX11" fmla="*/ 5171773 w 5256336"/>
              <a:gd name="connsiteY11" fmla="*/ 771210 h 771210"/>
              <a:gd name="connsiteX12" fmla="*/ 2190140 w 5256336"/>
              <a:gd name="connsiteY12" fmla="*/ 771210 h 771210"/>
              <a:gd name="connsiteX13" fmla="*/ 876056 w 5256336"/>
              <a:gd name="connsiteY13" fmla="*/ 771210 h 771210"/>
              <a:gd name="connsiteX14" fmla="*/ 876056 w 5256336"/>
              <a:gd name="connsiteY14" fmla="*/ 771210 h 771210"/>
              <a:gd name="connsiteX15" fmla="*/ 84563 w 5256336"/>
              <a:gd name="connsiteY15" fmla="*/ 771210 h 771210"/>
              <a:gd name="connsiteX16" fmla="*/ 0 w 5256336"/>
              <a:gd name="connsiteY16" fmla="*/ 686647 h 771210"/>
              <a:gd name="connsiteX17" fmla="*/ 0 w 5256336"/>
              <a:gd name="connsiteY17" fmla="*/ 475247 h 771210"/>
              <a:gd name="connsiteX18" fmla="*/ 0 w 5256336"/>
              <a:gd name="connsiteY18" fmla="*/ 348406 h 771210"/>
              <a:gd name="connsiteX19" fmla="*/ 0 w 5256336"/>
              <a:gd name="connsiteY19" fmla="*/ 348406 h 771210"/>
              <a:gd name="connsiteX20" fmla="*/ 0 w 5256336"/>
              <a:gd name="connsiteY20" fmla="*/ 348408 h 771210"/>
              <a:gd name="connsiteX0" fmla="*/ 0 w 5256336"/>
              <a:gd name="connsiteY0" fmla="*/ 348408 h 771210"/>
              <a:gd name="connsiteX1" fmla="*/ 84563 w 5256336"/>
              <a:gd name="connsiteY1" fmla="*/ 263845 h 771210"/>
              <a:gd name="connsiteX2" fmla="*/ 1968256 w 5256336"/>
              <a:gd name="connsiteY2" fmla="*/ 268078 h 771210"/>
              <a:gd name="connsiteX3" fmla="*/ 1702632 w 5256336"/>
              <a:gd name="connsiteY3" fmla="*/ 0 h 771210"/>
              <a:gd name="connsiteX4" fmla="*/ 2638873 w 5256336"/>
              <a:gd name="connsiteY4" fmla="*/ 268079 h 771210"/>
              <a:gd name="connsiteX5" fmla="*/ 5171773 w 5256336"/>
              <a:gd name="connsiteY5" fmla="*/ 263845 h 771210"/>
              <a:gd name="connsiteX6" fmla="*/ 5256336 w 5256336"/>
              <a:gd name="connsiteY6" fmla="*/ 348408 h 771210"/>
              <a:gd name="connsiteX7" fmla="*/ 5256336 w 5256336"/>
              <a:gd name="connsiteY7" fmla="*/ 348406 h 771210"/>
              <a:gd name="connsiteX8" fmla="*/ 5256336 w 5256336"/>
              <a:gd name="connsiteY8" fmla="*/ 348406 h 771210"/>
              <a:gd name="connsiteX9" fmla="*/ 5256336 w 5256336"/>
              <a:gd name="connsiteY9" fmla="*/ 475247 h 771210"/>
              <a:gd name="connsiteX10" fmla="*/ 5256336 w 5256336"/>
              <a:gd name="connsiteY10" fmla="*/ 686647 h 771210"/>
              <a:gd name="connsiteX11" fmla="*/ 5171773 w 5256336"/>
              <a:gd name="connsiteY11" fmla="*/ 771210 h 771210"/>
              <a:gd name="connsiteX12" fmla="*/ 2190140 w 5256336"/>
              <a:gd name="connsiteY12" fmla="*/ 771210 h 771210"/>
              <a:gd name="connsiteX13" fmla="*/ 876056 w 5256336"/>
              <a:gd name="connsiteY13" fmla="*/ 771210 h 771210"/>
              <a:gd name="connsiteX14" fmla="*/ 876056 w 5256336"/>
              <a:gd name="connsiteY14" fmla="*/ 771210 h 771210"/>
              <a:gd name="connsiteX15" fmla="*/ 84563 w 5256336"/>
              <a:gd name="connsiteY15" fmla="*/ 771210 h 771210"/>
              <a:gd name="connsiteX16" fmla="*/ 0 w 5256336"/>
              <a:gd name="connsiteY16" fmla="*/ 686647 h 771210"/>
              <a:gd name="connsiteX17" fmla="*/ 0 w 5256336"/>
              <a:gd name="connsiteY17" fmla="*/ 475247 h 771210"/>
              <a:gd name="connsiteX18" fmla="*/ 0 w 5256336"/>
              <a:gd name="connsiteY18" fmla="*/ 348406 h 771210"/>
              <a:gd name="connsiteX19" fmla="*/ 0 w 5256336"/>
              <a:gd name="connsiteY19" fmla="*/ 348406 h 771210"/>
              <a:gd name="connsiteX20" fmla="*/ 0 w 5256336"/>
              <a:gd name="connsiteY20" fmla="*/ 348408 h 7712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256336" h="771210">
                <a:moveTo>
                  <a:pt x="0" y="348408"/>
                </a:moveTo>
                <a:cubicBezTo>
                  <a:pt x="0" y="301705"/>
                  <a:pt x="37860" y="263845"/>
                  <a:pt x="84563" y="263845"/>
                </a:cubicBezTo>
                <a:lnTo>
                  <a:pt x="1968256" y="268078"/>
                </a:lnTo>
                <a:lnTo>
                  <a:pt x="1702632" y="0"/>
                </a:lnTo>
                <a:lnTo>
                  <a:pt x="2638873" y="268079"/>
                </a:lnTo>
                <a:lnTo>
                  <a:pt x="5171773" y="263845"/>
                </a:lnTo>
                <a:cubicBezTo>
                  <a:pt x="5218476" y="263845"/>
                  <a:pt x="5256336" y="301705"/>
                  <a:pt x="5256336" y="348408"/>
                </a:cubicBezTo>
                <a:lnTo>
                  <a:pt x="5256336" y="348406"/>
                </a:lnTo>
                <a:lnTo>
                  <a:pt x="5256336" y="348406"/>
                </a:lnTo>
                <a:lnTo>
                  <a:pt x="5256336" y="475247"/>
                </a:lnTo>
                <a:lnTo>
                  <a:pt x="5256336" y="686647"/>
                </a:lnTo>
                <a:cubicBezTo>
                  <a:pt x="5256336" y="733350"/>
                  <a:pt x="5218476" y="771210"/>
                  <a:pt x="5171773" y="771210"/>
                </a:cubicBezTo>
                <a:lnTo>
                  <a:pt x="2190140" y="771210"/>
                </a:lnTo>
                <a:lnTo>
                  <a:pt x="876056" y="771210"/>
                </a:lnTo>
                <a:lnTo>
                  <a:pt x="876056" y="771210"/>
                </a:lnTo>
                <a:lnTo>
                  <a:pt x="84563" y="771210"/>
                </a:lnTo>
                <a:cubicBezTo>
                  <a:pt x="37860" y="771210"/>
                  <a:pt x="0" y="733350"/>
                  <a:pt x="0" y="686647"/>
                </a:cubicBezTo>
                <a:lnTo>
                  <a:pt x="0" y="475247"/>
                </a:lnTo>
                <a:lnTo>
                  <a:pt x="0" y="348406"/>
                </a:lnTo>
                <a:lnTo>
                  <a:pt x="0" y="348406"/>
                </a:lnTo>
                <a:lnTo>
                  <a:pt x="0" y="348408"/>
                </a:lnTo>
                <a:close/>
              </a:path>
            </a:pathLst>
          </a:cu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A4EA325A-C6EF-44BC-A90D-8CB231339858}"/>
              </a:ext>
            </a:extLst>
          </p:cNvPr>
          <p:cNvSpPr txBox="1"/>
          <p:nvPr/>
        </p:nvSpPr>
        <p:spPr>
          <a:xfrm>
            <a:off x="3324670" y="4030202"/>
            <a:ext cx="5208142" cy="523220"/>
          </a:xfrm>
          <a:prstGeom prst="rect">
            <a:avLst/>
          </a:prstGeom>
          <a:noFill/>
        </p:spPr>
        <p:txBody>
          <a:bodyPr wrap="square" rtlCol="0">
            <a:spAutoFit/>
          </a:bodyPr>
          <a:lstStyle/>
          <a:p>
            <a:pPr marL="0" lvl="0" indent="0" algn="ctr">
              <a:lnSpc>
                <a:spcPct val="100000"/>
              </a:lnSpc>
              <a:spcBef>
                <a:spcPts val="0"/>
              </a:spcBef>
              <a:buNone/>
            </a:pPr>
            <a:r>
              <a:rPr lang="ja-JP" altLang="en-US" sz="2800" dirty="0">
                <a:solidFill>
                  <a:prstClr val="black"/>
                </a:solidFill>
                <a:latin typeface="+mn-ea"/>
              </a:rPr>
              <a:t>後のヨーロッパ連合（</a:t>
            </a:r>
            <a:r>
              <a:rPr lang="en-US" altLang="ja-JP" sz="2800" dirty="0">
                <a:solidFill>
                  <a:prstClr val="black"/>
                </a:solidFill>
                <a:latin typeface="+mn-ea"/>
              </a:rPr>
              <a:t>EU</a:t>
            </a:r>
            <a:r>
              <a:rPr lang="ja-JP" altLang="en-US" sz="2800" dirty="0">
                <a:solidFill>
                  <a:prstClr val="black"/>
                </a:solidFill>
                <a:latin typeface="+mn-ea"/>
              </a:rPr>
              <a:t>）に</a:t>
            </a:r>
          </a:p>
        </p:txBody>
      </p:sp>
      <p:sp>
        <p:nvSpPr>
          <p:cNvPr id="10" name="吹き出し: 角を丸めた四角形 9">
            <a:extLst>
              <a:ext uri="{FF2B5EF4-FFF2-40B4-BE49-F238E27FC236}">
                <a16:creationId xmlns:a16="http://schemas.microsoft.com/office/drawing/2014/main" id="{E9A72809-9674-499B-8613-2765C24E4A3C}"/>
              </a:ext>
            </a:extLst>
          </p:cNvPr>
          <p:cNvSpPr/>
          <p:nvPr/>
        </p:nvSpPr>
        <p:spPr>
          <a:xfrm>
            <a:off x="3276477" y="5527461"/>
            <a:ext cx="5256336" cy="802535"/>
          </a:xfrm>
          <a:custGeom>
            <a:avLst/>
            <a:gdLst>
              <a:gd name="connsiteX0" fmla="*/ 0 w 5256336"/>
              <a:gd name="connsiteY0" fmla="*/ 84563 h 507365"/>
              <a:gd name="connsiteX1" fmla="*/ 84563 w 5256336"/>
              <a:gd name="connsiteY1" fmla="*/ 0 h 507365"/>
              <a:gd name="connsiteX2" fmla="*/ 3066196 w 5256336"/>
              <a:gd name="connsiteY2" fmla="*/ 0 h 507365"/>
              <a:gd name="connsiteX3" fmla="*/ 4174056 w 5256336"/>
              <a:gd name="connsiteY3" fmla="*/ -341736 h 507365"/>
              <a:gd name="connsiteX4" fmla="*/ 4380280 w 5256336"/>
              <a:gd name="connsiteY4" fmla="*/ 0 h 507365"/>
              <a:gd name="connsiteX5" fmla="*/ 5171773 w 5256336"/>
              <a:gd name="connsiteY5" fmla="*/ 0 h 507365"/>
              <a:gd name="connsiteX6" fmla="*/ 5256336 w 5256336"/>
              <a:gd name="connsiteY6" fmla="*/ 84563 h 507365"/>
              <a:gd name="connsiteX7" fmla="*/ 5256336 w 5256336"/>
              <a:gd name="connsiteY7" fmla="*/ 84561 h 507365"/>
              <a:gd name="connsiteX8" fmla="*/ 5256336 w 5256336"/>
              <a:gd name="connsiteY8" fmla="*/ 84561 h 507365"/>
              <a:gd name="connsiteX9" fmla="*/ 5256336 w 5256336"/>
              <a:gd name="connsiteY9" fmla="*/ 211402 h 507365"/>
              <a:gd name="connsiteX10" fmla="*/ 5256336 w 5256336"/>
              <a:gd name="connsiteY10" fmla="*/ 422802 h 507365"/>
              <a:gd name="connsiteX11" fmla="*/ 5171773 w 5256336"/>
              <a:gd name="connsiteY11" fmla="*/ 507365 h 507365"/>
              <a:gd name="connsiteX12" fmla="*/ 4380280 w 5256336"/>
              <a:gd name="connsiteY12" fmla="*/ 507365 h 507365"/>
              <a:gd name="connsiteX13" fmla="*/ 3066196 w 5256336"/>
              <a:gd name="connsiteY13" fmla="*/ 507365 h 507365"/>
              <a:gd name="connsiteX14" fmla="*/ 3066196 w 5256336"/>
              <a:gd name="connsiteY14" fmla="*/ 507365 h 507365"/>
              <a:gd name="connsiteX15" fmla="*/ 84563 w 5256336"/>
              <a:gd name="connsiteY15" fmla="*/ 507365 h 507365"/>
              <a:gd name="connsiteX16" fmla="*/ 0 w 5256336"/>
              <a:gd name="connsiteY16" fmla="*/ 422802 h 507365"/>
              <a:gd name="connsiteX17" fmla="*/ 0 w 5256336"/>
              <a:gd name="connsiteY17" fmla="*/ 211402 h 507365"/>
              <a:gd name="connsiteX18" fmla="*/ 0 w 5256336"/>
              <a:gd name="connsiteY18" fmla="*/ 84561 h 507365"/>
              <a:gd name="connsiteX19" fmla="*/ 0 w 5256336"/>
              <a:gd name="connsiteY19" fmla="*/ 84561 h 507365"/>
              <a:gd name="connsiteX20" fmla="*/ 0 w 5256336"/>
              <a:gd name="connsiteY20" fmla="*/ 84563 h 507365"/>
              <a:gd name="connsiteX0" fmla="*/ 0 w 5256336"/>
              <a:gd name="connsiteY0" fmla="*/ 426299 h 849101"/>
              <a:gd name="connsiteX1" fmla="*/ 84563 w 5256336"/>
              <a:gd name="connsiteY1" fmla="*/ 341736 h 849101"/>
              <a:gd name="connsiteX2" fmla="*/ 3066196 w 5256336"/>
              <a:gd name="connsiteY2" fmla="*/ 341736 h 849101"/>
              <a:gd name="connsiteX3" fmla="*/ 4174056 w 5256336"/>
              <a:gd name="connsiteY3" fmla="*/ 0 h 849101"/>
              <a:gd name="connsiteX4" fmla="*/ 4663914 w 5256336"/>
              <a:gd name="connsiteY4" fmla="*/ 345970 h 849101"/>
              <a:gd name="connsiteX5" fmla="*/ 5171773 w 5256336"/>
              <a:gd name="connsiteY5" fmla="*/ 341736 h 849101"/>
              <a:gd name="connsiteX6" fmla="*/ 5256336 w 5256336"/>
              <a:gd name="connsiteY6" fmla="*/ 426299 h 849101"/>
              <a:gd name="connsiteX7" fmla="*/ 5256336 w 5256336"/>
              <a:gd name="connsiteY7" fmla="*/ 426297 h 849101"/>
              <a:gd name="connsiteX8" fmla="*/ 5256336 w 5256336"/>
              <a:gd name="connsiteY8" fmla="*/ 426297 h 849101"/>
              <a:gd name="connsiteX9" fmla="*/ 5256336 w 5256336"/>
              <a:gd name="connsiteY9" fmla="*/ 553138 h 849101"/>
              <a:gd name="connsiteX10" fmla="*/ 5256336 w 5256336"/>
              <a:gd name="connsiteY10" fmla="*/ 764538 h 849101"/>
              <a:gd name="connsiteX11" fmla="*/ 5171773 w 5256336"/>
              <a:gd name="connsiteY11" fmla="*/ 849101 h 849101"/>
              <a:gd name="connsiteX12" fmla="*/ 4380280 w 5256336"/>
              <a:gd name="connsiteY12" fmla="*/ 849101 h 849101"/>
              <a:gd name="connsiteX13" fmla="*/ 3066196 w 5256336"/>
              <a:gd name="connsiteY13" fmla="*/ 849101 h 849101"/>
              <a:gd name="connsiteX14" fmla="*/ 3066196 w 5256336"/>
              <a:gd name="connsiteY14" fmla="*/ 849101 h 849101"/>
              <a:gd name="connsiteX15" fmla="*/ 84563 w 5256336"/>
              <a:gd name="connsiteY15" fmla="*/ 849101 h 849101"/>
              <a:gd name="connsiteX16" fmla="*/ 0 w 5256336"/>
              <a:gd name="connsiteY16" fmla="*/ 764538 h 849101"/>
              <a:gd name="connsiteX17" fmla="*/ 0 w 5256336"/>
              <a:gd name="connsiteY17" fmla="*/ 553138 h 849101"/>
              <a:gd name="connsiteX18" fmla="*/ 0 w 5256336"/>
              <a:gd name="connsiteY18" fmla="*/ 426297 h 849101"/>
              <a:gd name="connsiteX19" fmla="*/ 0 w 5256336"/>
              <a:gd name="connsiteY19" fmla="*/ 426297 h 849101"/>
              <a:gd name="connsiteX20" fmla="*/ 0 w 5256336"/>
              <a:gd name="connsiteY20" fmla="*/ 426299 h 849101"/>
              <a:gd name="connsiteX0" fmla="*/ 0 w 5256336"/>
              <a:gd name="connsiteY0" fmla="*/ 426299 h 849101"/>
              <a:gd name="connsiteX1" fmla="*/ 84563 w 5256336"/>
              <a:gd name="connsiteY1" fmla="*/ 341736 h 849101"/>
              <a:gd name="connsiteX2" fmla="*/ 4331963 w 5256336"/>
              <a:gd name="connsiteY2" fmla="*/ 341736 h 849101"/>
              <a:gd name="connsiteX3" fmla="*/ 4174056 w 5256336"/>
              <a:gd name="connsiteY3" fmla="*/ 0 h 849101"/>
              <a:gd name="connsiteX4" fmla="*/ 4663914 w 5256336"/>
              <a:gd name="connsiteY4" fmla="*/ 345970 h 849101"/>
              <a:gd name="connsiteX5" fmla="*/ 5171773 w 5256336"/>
              <a:gd name="connsiteY5" fmla="*/ 341736 h 849101"/>
              <a:gd name="connsiteX6" fmla="*/ 5256336 w 5256336"/>
              <a:gd name="connsiteY6" fmla="*/ 426299 h 849101"/>
              <a:gd name="connsiteX7" fmla="*/ 5256336 w 5256336"/>
              <a:gd name="connsiteY7" fmla="*/ 426297 h 849101"/>
              <a:gd name="connsiteX8" fmla="*/ 5256336 w 5256336"/>
              <a:gd name="connsiteY8" fmla="*/ 426297 h 849101"/>
              <a:gd name="connsiteX9" fmla="*/ 5256336 w 5256336"/>
              <a:gd name="connsiteY9" fmla="*/ 553138 h 849101"/>
              <a:gd name="connsiteX10" fmla="*/ 5256336 w 5256336"/>
              <a:gd name="connsiteY10" fmla="*/ 764538 h 849101"/>
              <a:gd name="connsiteX11" fmla="*/ 5171773 w 5256336"/>
              <a:gd name="connsiteY11" fmla="*/ 849101 h 849101"/>
              <a:gd name="connsiteX12" fmla="*/ 4380280 w 5256336"/>
              <a:gd name="connsiteY12" fmla="*/ 849101 h 849101"/>
              <a:gd name="connsiteX13" fmla="*/ 3066196 w 5256336"/>
              <a:gd name="connsiteY13" fmla="*/ 849101 h 849101"/>
              <a:gd name="connsiteX14" fmla="*/ 3066196 w 5256336"/>
              <a:gd name="connsiteY14" fmla="*/ 849101 h 849101"/>
              <a:gd name="connsiteX15" fmla="*/ 84563 w 5256336"/>
              <a:gd name="connsiteY15" fmla="*/ 849101 h 849101"/>
              <a:gd name="connsiteX16" fmla="*/ 0 w 5256336"/>
              <a:gd name="connsiteY16" fmla="*/ 764538 h 849101"/>
              <a:gd name="connsiteX17" fmla="*/ 0 w 5256336"/>
              <a:gd name="connsiteY17" fmla="*/ 553138 h 849101"/>
              <a:gd name="connsiteX18" fmla="*/ 0 w 5256336"/>
              <a:gd name="connsiteY18" fmla="*/ 426297 h 849101"/>
              <a:gd name="connsiteX19" fmla="*/ 0 w 5256336"/>
              <a:gd name="connsiteY19" fmla="*/ 426297 h 849101"/>
              <a:gd name="connsiteX20" fmla="*/ 0 w 5256336"/>
              <a:gd name="connsiteY20" fmla="*/ 426299 h 849101"/>
              <a:gd name="connsiteX0" fmla="*/ 0 w 5256336"/>
              <a:gd name="connsiteY0" fmla="*/ 379733 h 802535"/>
              <a:gd name="connsiteX1" fmla="*/ 84563 w 5256336"/>
              <a:gd name="connsiteY1" fmla="*/ 295170 h 802535"/>
              <a:gd name="connsiteX2" fmla="*/ 4331963 w 5256336"/>
              <a:gd name="connsiteY2" fmla="*/ 295170 h 802535"/>
              <a:gd name="connsiteX3" fmla="*/ 4131722 w 5256336"/>
              <a:gd name="connsiteY3" fmla="*/ 0 h 802535"/>
              <a:gd name="connsiteX4" fmla="*/ 4663914 w 5256336"/>
              <a:gd name="connsiteY4" fmla="*/ 299404 h 802535"/>
              <a:gd name="connsiteX5" fmla="*/ 5171773 w 5256336"/>
              <a:gd name="connsiteY5" fmla="*/ 295170 h 802535"/>
              <a:gd name="connsiteX6" fmla="*/ 5256336 w 5256336"/>
              <a:gd name="connsiteY6" fmla="*/ 379733 h 802535"/>
              <a:gd name="connsiteX7" fmla="*/ 5256336 w 5256336"/>
              <a:gd name="connsiteY7" fmla="*/ 379731 h 802535"/>
              <a:gd name="connsiteX8" fmla="*/ 5256336 w 5256336"/>
              <a:gd name="connsiteY8" fmla="*/ 379731 h 802535"/>
              <a:gd name="connsiteX9" fmla="*/ 5256336 w 5256336"/>
              <a:gd name="connsiteY9" fmla="*/ 506572 h 802535"/>
              <a:gd name="connsiteX10" fmla="*/ 5256336 w 5256336"/>
              <a:gd name="connsiteY10" fmla="*/ 717972 h 802535"/>
              <a:gd name="connsiteX11" fmla="*/ 5171773 w 5256336"/>
              <a:gd name="connsiteY11" fmla="*/ 802535 h 802535"/>
              <a:gd name="connsiteX12" fmla="*/ 4380280 w 5256336"/>
              <a:gd name="connsiteY12" fmla="*/ 802535 h 802535"/>
              <a:gd name="connsiteX13" fmla="*/ 3066196 w 5256336"/>
              <a:gd name="connsiteY13" fmla="*/ 802535 h 802535"/>
              <a:gd name="connsiteX14" fmla="*/ 3066196 w 5256336"/>
              <a:gd name="connsiteY14" fmla="*/ 802535 h 802535"/>
              <a:gd name="connsiteX15" fmla="*/ 84563 w 5256336"/>
              <a:gd name="connsiteY15" fmla="*/ 802535 h 802535"/>
              <a:gd name="connsiteX16" fmla="*/ 0 w 5256336"/>
              <a:gd name="connsiteY16" fmla="*/ 717972 h 802535"/>
              <a:gd name="connsiteX17" fmla="*/ 0 w 5256336"/>
              <a:gd name="connsiteY17" fmla="*/ 506572 h 802535"/>
              <a:gd name="connsiteX18" fmla="*/ 0 w 5256336"/>
              <a:gd name="connsiteY18" fmla="*/ 379731 h 802535"/>
              <a:gd name="connsiteX19" fmla="*/ 0 w 5256336"/>
              <a:gd name="connsiteY19" fmla="*/ 379731 h 802535"/>
              <a:gd name="connsiteX20" fmla="*/ 0 w 5256336"/>
              <a:gd name="connsiteY20" fmla="*/ 379733 h 802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256336" h="802535">
                <a:moveTo>
                  <a:pt x="0" y="379733"/>
                </a:moveTo>
                <a:cubicBezTo>
                  <a:pt x="0" y="333030"/>
                  <a:pt x="37860" y="295170"/>
                  <a:pt x="84563" y="295170"/>
                </a:cubicBezTo>
                <a:lnTo>
                  <a:pt x="4331963" y="295170"/>
                </a:lnTo>
                <a:lnTo>
                  <a:pt x="4131722" y="0"/>
                </a:lnTo>
                <a:lnTo>
                  <a:pt x="4663914" y="299404"/>
                </a:lnTo>
                <a:lnTo>
                  <a:pt x="5171773" y="295170"/>
                </a:lnTo>
                <a:cubicBezTo>
                  <a:pt x="5218476" y="295170"/>
                  <a:pt x="5256336" y="333030"/>
                  <a:pt x="5256336" y="379733"/>
                </a:cubicBezTo>
                <a:lnTo>
                  <a:pt x="5256336" y="379731"/>
                </a:lnTo>
                <a:lnTo>
                  <a:pt x="5256336" y="379731"/>
                </a:lnTo>
                <a:lnTo>
                  <a:pt x="5256336" y="506572"/>
                </a:lnTo>
                <a:lnTo>
                  <a:pt x="5256336" y="717972"/>
                </a:lnTo>
                <a:cubicBezTo>
                  <a:pt x="5256336" y="764675"/>
                  <a:pt x="5218476" y="802535"/>
                  <a:pt x="5171773" y="802535"/>
                </a:cubicBezTo>
                <a:lnTo>
                  <a:pt x="4380280" y="802535"/>
                </a:lnTo>
                <a:lnTo>
                  <a:pt x="3066196" y="802535"/>
                </a:lnTo>
                <a:lnTo>
                  <a:pt x="3066196" y="802535"/>
                </a:lnTo>
                <a:lnTo>
                  <a:pt x="84563" y="802535"/>
                </a:lnTo>
                <a:cubicBezTo>
                  <a:pt x="37860" y="802535"/>
                  <a:pt x="0" y="764675"/>
                  <a:pt x="0" y="717972"/>
                </a:cubicBezTo>
                <a:lnTo>
                  <a:pt x="0" y="506572"/>
                </a:lnTo>
                <a:lnTo>
                  <a:pt x="0" y="379731"/>
                </a:lnTo>
                <a:lnTo>
                  <a:pt x="0" y="379731"/>
                </a:lnTo>
                <a:lnTo>
                  <a:pt x="0" y="379733"/>
                </a:lnTo>
                <a:close/>
              </a:path>
            </a:pathLst>
          </a:cu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830D4EFE-0BC0-41CE-83AC-C36DB9B72F5C}"/>
              </a:ext>
            </a:extLst>
          </p:cNvPr>
          <p:cNvSpPr txBox="1"/>
          <p:nvPr/>
        </p:nvSpPr>
        <p:spPr>
          <a:xfrm>
            <a:off x="3324669" y="5854340"/>
            <a:ext cx="5208143" cy="523220"/>
          </a:xfrm>
          <a:prstGeom prst="rect">
            <a:avLst/>
          </a:prstGeom>
          <a:noFill/>
        </p:spPr>
        <p:txBody>
          <a:bodyPr wrap="square" rtlCol="0">
            <a:spAutoFit/>
          </a:bodyPr>
          <a:lstStyle/>
          <a:p>
            <a:pPr algn="ctr"/>
            <a:r>
              <a:rPr lang="ja-JP" altLang="en-US" sz="2800" dirty="0">
                <a:solidFill>
                  <a:prstClr val="black"/>
                </a:solidFill>
                <a:latin typeface="+mn-ea"/>
              </a:rPr>
              <a:t>第二次世界大戦の火種となる</a:t>
            </a:r>
            <a:endParaRPr kumimoji="1" lang="ja-JP" altLang="en-US" sz="2800" dirty="0"/>
          </a:p>
        </p:txBody>
      </p:sp>
      <p:sp>
        <p:nvSpPr>
          <p:cNvPr id="12" name="メモ 6">
            <a:extLst>
              <a:ext uri="{FF2B5EF4-FFF2-40B4-BE49-F238E27FC236}">
                <a16:creationId xmlns:a16="http://schemas.microsoft.com/office/drawing/2014/main" id="{EF44FF34-003E-405D-BB05-2BF1BC696F8B}"/>
              </a:ext>
            </a:extLst>
          </p:cNvPr>
          <p:cNvSpPr/>
          <p:nvPr/>
        </p:nvSpPr>
        <p:spPr>
          <a:xfrm>
            <a:off x="840797" y="1114426"/>
            <a:ext cx="2435680" cy="446585"/>
          </a:xfrm>
          <a:prstGeom prst="foldedCorner">
            <a:avLst>
              <a:gd name="adj" fmla="val 48485"/>
            </a:avLst>
          </a:prstGeom>
          <a:solidFill>
            <a:srgbClr val="FFA3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114119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grpId="1"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1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fade">
                                      <p:cBhvr>
                                        <p:cTn id="15" dur="500"/>
                                        <p:tgtEl>
                                          <p:spTgt spid="5">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5">
                                            <p:txEl>
                                              <p:pRg st="2" end="2"/>
                                            </p:txEl>
                                          </p:spTgt>
                                        </p:tgtEl>
                                        <p:attrNameLst>
                                          <p:attrName>style.visibility</p:attrName>
                                        </p:attrNameLst>
                                      </p:cBhvr>
                                      <p:to>
                                        <p:strVal val="visible"/>
                                      </p:to>
                                    </p:set>
                                    <p:animEffect transition="in" filter="fade">
                                      <p:cBhvr>
                                        <p:cTn id="20" dur="500"/>
                                        <p:tgtEl>
                                          <p:spTgt spid="5">
                                            <p:txEl>
                                              <p:pRg st="2" end="2"/>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animEffect transition="in" filter="fade">
                                      <p:cBhvr>
                                        <p:cTn id="23" dur="500"/>
                                        <p:tgtEl>
                                          <p:spTgt spid="5">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500"/>
                                        <p:tgtEl>
                                          <p:spTgt spid="6"/>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500"/>
                                        <p:tgtEl>
                                          <p:spTgt spid="7"/>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5">
                                            <p:txEl>
                                              <p:pRg st="4" end="4"/>
                                            </p:txEl>
                                          </p:spTgt>
                                        </p:tgtEl>
                                        <p:attrNameLst>
                                          <p:attrName>style.visibility</p:attrName>
                                        </p:attrNameLst>
                                      </p:cBhvr>
                                      <p:to>
                                        <p:strVal val="visible"/>
                                      </p:to>
                                    </p:set>
                                    <p:animEffect transition="in" filter="fade">
                                      <p:cBhvr>
                                        <p:cTn id="36" dur="500"/>
                                        <p:tgtEl>
                                          <p:spTgt spid="5">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fade">
                                      <p:cBhvr>
                                        <p:cTn id="41" dur="500"/>
                                        <p:tgtEl>
                                          <p:spTgt spid="9"/>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fade">
                                      <p:cBhvr>
                                        <p:cTn id="44" dur="500"/>
                                        <p:tgtEl>
                                          <p:spTgt spid="8"/>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Effect transition="in" filter="fade">
                                      <p:cBhvr>
                                        <p:cTn id="49" dur="500"/>
                                        <p:tgtEl>
                                          <p:spTgt spid="5">
                                            <p:txEl>
                                              <p:pRg st="6" end="6"/>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5">
                                            <p:txEl>
                                              <p:pRg st="7" end="7"/>
                                            </p:txEl>
                                          </p:spTgt>
                                        </p:tgtEl>
                                        <p:attrNameLst>
                                          <p:attrName>style.visibility</p:attrName>
                                        </p:attrNameLst>
                                      </p:cBhvr>
                                      <p:to>
                                        <p:strVal val="visible"/>
                                      </p:to>
                                    </p:set>
                                    <p:animEffect transition="in" filter="fade">
                                      <p:cBhvr>
                                        <p:cTn id="54" dur="500"/>
                                        <p:tgtEl>
                                          <p:spTgt spid="5">
                                            <p:txEl>
                                              <p:pRg st="7" end="7"/>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10"/>
                                        </p:tgtEl>
                                        <p:attrNameLst>
                                          <p:attrName>style.visibility</p:attrName>
                                        </p:attrNameLst>
                                      </p:cBhvr>
                                      <p:to>
                                        <p:strVal val="visible"/>
                                      </p:to>
                                    </p:set>
                                    <p:animEffect transition="in" filter="fade">
                                      <p:cBhvr>
                                        <p:cTn id="59" dur="500"/>
                                        <p:tgtEl>
                                          <p:spTgt spid="10"/>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11"/>
                                        </p:tgtEl>
                                        <p:attrNameLst>
                                          <p:attrName>style.visibility</p:attrName>
                                        </p:attrNameLst>
                                      </p:cBhvr>
                                      <p:to>
                                        <p:strVal val="visible"/>
                                      </p:to>
                                    </p:set>
                                    <p:animEffect transition="in" filter="fade">
                                      <p:cBhvr>
                                        <p:cTn id="62" dur="500"/>
                                        <p:tgtEl>
                                          <p:spTgt spid="11"/>
                                        </p:tgtEl>
                                      </p:cBhvr>
                                    </p:animEffect>
                                  </p:childTnLst>
                                </p:cTn>
                              </p:par>
                            </p:childTnLst>
                          </p:cTn>
                        </p:par>
                      </p:childTnLst>
                    </p:cTn>
                  </p:par>
                  <p:par>
                    <p:cTn id="63" fill="hold">
                      <p:stCondLst>
                        <p:cond delay="indefinite"/>
                      </p:stCondLst>
                      <p:childTnLst>
                        <p:par>
                          <p:cTn id="64" fill="hold">
                            <p:stCondLst>
                              <p:cond delay="0"/>
                            </p:stCondLst>
                            <p:childTnLst>
                              <p:par>
                                <p:cTn id="65" presetID="52" presetClass="exit" presetSubtype="0" fill="hold" grpId="0" nodeType="clickEffect">
                                  <p:stCondLst>
                                    <p:cond delay="0"/>
                                  </p:stCondLst>
                                  <p:childTnLst>
                                    <p:animScale>
                                      <p:cBhvr>
                                        <p:cTn id="66" dur="1000" accel="50000">
                                          <p:stCondLst>
                                            <p:cond delay="0"/>
                                          </p:stCondLst>
                                        </p:cTn>
                                        <p:tgtEl>
                                          <p:spTgt spid="12"/>
                                        </p:tgtEl>
                                      </p:cBhvr>
                                      <p:from x="100000" y="100000"/>
                                      <p:to x="250000" y="250000"/>
                                    </p:animScale>
                                    <p:animMotion origin="layout" path="M 0.0000 0.0000 C 0.03802 0.0 0.1441 0.02341 0.1826 0.0915 C 0.22118 0.15964 0.24705 0.31256 0.2318 0.4083 C 0.21649 0.50394 0.20747 0.57948 0.0908 0.6661 C -0.02552 0.75279 -0.37517 0.88508 -0.4674 0.9289" pathEditMode="relative" ptsTypes="">
                                      <p:cBhvr>
                                        <p:cTn id="67" dur="1000" accel="50000">
                                          <p:stCondLst>
                                            <p:cond delay="0"/>
                                          </p:stCondLst>
                                        </p:cTn>
                                        <p:tgtEl>
                                          <p:spTgt spid="12"/>
                                        </p:tgtEl>
                                        <p:attrNameLst>
                                          <p:attrName>ppt_x</p:attrName>
                                          <p:attrName>ppt_y</p:attrName>
                                        </p:attrNameLst>
                                      </p:cBhvr>
                                    </p:animMotion>
                                    <p:animEffect transition="out" filter="fade">
                                      <p:cBhvr>
                                        <p:cTn id="68" dur="1000"/>
                                        <p:tgtEl>
                                          <p:spTgt spid="12"/>
                                        </p:tgtEl>
                                      </p:cBhvr>
                                    </p:animEffect>
                                    <p:set>
                                      <p:cBhvr>
                                        <p:cTn id="69" dur="1" fill="hold">
                                          <p:stCondLst>
                                            <p:cond delay="9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animBg="1"/>
      <p:bldP spid="9" grpId="0"/>
      <p:bldP spid="10" grpId="0" animBg="1"/>
      <p:bldP spid="11" grpId="0"/>
      <p:bldP spid="12" grpId="0" animBg="1"/>
      <p:bldP spid="12"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3189EFB0-46A8-46D4-81ED-B5FF754B75CA}"/>
              </a:ext>
            </a:extLst>
          </p:cNvPr>
          <p:cNvSpPr txBox="1"/>
          <p:nvPr/>
        </p:nvSpPr>
        <p:spPr>
          <a:xfrm>
            <a:off x="494324" y="350990"/>
            <a:ext cx="7420567" cy="707886"/>
          </a:xfrm>
          <a:prstGeom prst="rect">
            <a:avLst/>
          </a:prstGeom>
          <a:noFill/>
        </p:spPr>
        <p:txBody>
          <a:bodyPr wrap="square" rtlCol="0">
            <a:spAutoFit/>
          </a:bodyPr>
          <a:lstStyle/>
          <a:p>
            <a:r>
              <a:rPr lang="ja-JP" altLang="en-US" sz="4000" b="1" dirty="0">
                <a:solidFill>
                  <a:schemeClr val="bg1"/>
                </a:solidFill>
              </a:rPr>
              <a:t>大衆の政治参加 １</a:t>
            </a:r>
            <a:endParaRPr lang="en-US" altLang="ja-JP" sz="4000" b="1" dirty="0">
              <a:solidFill>
                <a:schemeClr val="bg1"/>
              </a:solidFill>
            </a:endParaRPr>
          </a:p>
        </p:txBody>
      </p:sp>
      <p:sp>
        <p:nvSpPr>
          <p:cNvPr id="4" name="コンテンツ プレースホルダー 2">
            <a:extLst>
              <a:ext uri="{FF2B5EF4-FFF2-40B4-BE49-F238E27FC236}">
                <a16:creationId xmlns:a16="http://schemas.microsoft.com/office/drawing/2014/main" id="{23674712-9179-4500-BEDE-D01D6F4F1E44}"/>
              </a:ext>
            </a:extLst>
          </p:cNvPr>
          <p:cNvSpPr>
            <a:spLocks noGrp="1"/>
          </p:cNvSpPr>
          <p:nvPr>
            <p:ph idx="4294967295"/>
          </p:nvPr>
        </p:nvSpPr>
        <p:spPr>
          <a:xfrm>
            <a:off x="296334" y="2781774"/>
            <a:ext cx="8842192" cy="3662158"/>
          </a:xfrm>
        </p:spPr>
        <p:txBody>
          <a:bodyPr>
            <a:noAutofit/>
          </a:bodyPr>
          <a:lstStyle/>
          <a:p>
            <a:pPr marL="0" lvl="0" indent="0">
              <a:lnSpc>
                <a:spcPct val="100000"/>
              </a:lnSpc>
              <a:spcBef>
                <a:spcPts val="0"/>
              </a:spcBef>
              <a:buNone/>
            </a:pPr>
            <a:r>
              <a:rPr lang="en-US" altLang="ja-JP" sz="3200" dirty="0">
                <a:solidFill>
                  <a:prstClr val="black"/>
                </a:solidFill>
                <a:latin typeface="+mn-ea"/>
              </a:rPr>
              <a:t>《</a:t>
            </a:r>
            <a:r>
              <a:rPr lang="ja-JP" altLang="en-US" sz="3200" dirty="0">
                <a:solidFill>
                  <a:prstClr val="black"/>
                </a:solidFill>
                <a:latin typeface="+mn-ea"/>
              </a:rPr>
              <a:t>選挙権の拡大</a:t>
            </a:r>
            <a:r>
              <a:rPr lang="en-US" altLang="ja-JP" sz="3200" dirty="0">
                <a:solidFill>
                  <a:prstClr val="black"/>
                </a:solidFill>
                <a:latin typeface="+mn-ea"/>
              </a:rPr>
              <a:t>》</a:t>
            </a:r>
          </a:p>
          <a:p>
            <a:pPr marL="0" lvl="0" indent="0">
              <a:lnSpc>
                <a:spcPct val="100000"/>
              </a:lnSpc>
              <a:spcBef>
                <a:spcPts val="0"/>
              </a:spcBef>
              <a:buNone/>
            </a:pPr>
            <a:r>
              <a:rPr lang="ja-JP" altLang="en-US" sz="3200" dirty="0">
                <a:solidFill>
                  <a:prstClr val="black"/>
                </a:solidFill>
                <a:latin typeface="+mn-ea"/>
              </a:rPr>
              <a:t> ・アメリカ・フランス（</a:t>
            </a:r>
            <a:r>
              <a:rPr lang="en-US" altLang="ja-JP" sz="3200" dirty="0">
                <a:solidFill>
                  <a:prstClr val="black"/>
                </a:solidFill>
                <a:latin typeface="+mn-ea"/>
              </a:rPr>
              <a:t>19</a:t>
            </a:r>
            <a:r>
              <a:rPr lang="ja-JP" altLang="en-US" sz="3200" dirty="0">
                <a:solidFill>
                  <a:prstClr val="black"/>
                </a:solidFill>
                <a:latin typeface="+mn-ea"/>
              </a:rPr>
              <a:t>世紀半ば）</a:t>
            </a:r>
            <a:endParaRPr lang="en-US" altLang="ja-JP" sz="3200" dirty="0">
              <a:solidFill>
                <a:prstClr val="black"/>
              </a:solidFill>
              <a:latin typeface="+mn-ea"/>
            </a:endParaRPr>
          </a:p>
          <a:p>
            <a:pPr marL="0" lvl="0" indent="0">
              <a:lnSpc>
                <a:spcPct val="100000"/>
              </a:lnSpc>
              <a:spcBef>
                <a:spcPts val="0"/>
              </a:spcBef>
              <a:buNone/>
            </a:pPr>
            <a:r>
              <a:rPr lang="en-US" altLang="ja-JP" sz="3200" dirty="0">
                <a:solidFill>
                  <a:prstClr val="black"/>
                </a:solidFill>
                <a:latin typeface="+mn-ea"/>
              </a:rPr>
              <a:t> </a:t>
            </a:r>
            <a:r>
              <a:rPr lang="ja-JP" altLang="en-US" sz="3200" dirty="0">
                <a:solidFill>
                  <a:prstClr val="black"/>
                </a:solidFill>
                <a:latin typeface="+mn-ea"/>
              </a:rPr>
              <a:t>　</a:t>
            </a:r>
            <a:r>
              <a:rPr lang="en-US" altLang="ja-JP" sz="3200" dirty="0">
                <a:solidFill>
                  <a:prstClr val="black"/>
                </a:solidFill>
                <a:latin typeface="+mn-ea"/>
              </a:rPr>
              <a:t>…</a:t>
            </a:r>
            <a:r>
              <a:rPr lang="ja-JP" altLang="en-US" sz="3200" dirty="0">
                <a:solidFill>
                  <a:prstClr val="black"/>
                </a:solidFill>
                <a:latin typeface="+mn-ea"/>
              </a:rPr>
              <a:t>男子普通選挙</a:t>
            </a:r>
          </a:p>
          <a:p>
            <a:pPr marL="0" lvl="0" indent="0">
              <a:lnSpc>
                <a:spcPct val="100000"/>
              </a:lnSpc>
              <a:spcBef>
                <a:spcPts val="0"/>
              </a:spcBef>
              <a:buNone/>
            </a:pPr>
            <a:r>
              <a:rPr lang="ja-JP" altLang="en-US" sz="3200" dirty="0">
                <a:solidFill>
                  <a:prstClr val="black"/>
                </a:solidFill>
                <a:latin typeface="+mn-ea"/>
              </a:rPr>
              <a:t>　 ＊アメリカ</a:t>
            </a:r>
            <a:r>
              <a:rPr lang="en-US" altLang="ja-JP" sz="3200" dirty="0">
                <a:solidFill>
                  <a:prstClr val="black"/>
                </a:solidFill>
                <a:latin typeface="+mn-ea"/>
              </a:rPr>
              <a:t>…</a:t>
            </a:r>
            <a:r>
              <a:rPr lang="ja-JP" altLang="en-US" sz="3200" dirty="0">
                <a:solidFill>
                  <a:prstClr val="black"/>
                </a:solidFill>
                <a:latin typeface="+mn-ea"/>
              </a:rPr>
              <a:t>黒人は除外</a:t>
            </a:r>
          </a:p>
          <a:p>
            <a:pPr marL="0" lvl="0" indent="0">
              <a:lnSpc>
                <a:spcPct val="100000"/>
              </a:lnSpc>
              <a:spcBef>
                <a:spcPts val="1200"/>
              </a:spcBef>
              <a:buNone/>
            </a:pPr>
            <a:r>
              <a:rPr lang="ja-JP" altLang="en-US" sz="3200" dirty="0">
                <a:solidFill>
                  <a:prstClr val="black"/>
                </a:solidFill>
                <a:latin typeface="+mn-ea"/>
              </a:rPr>
              <a:t> ・</a:t>
            </a:r>
            <a:r>
              <a:rPr lang="ja-JP" altLang="en-US" sz="3200" b="1" dirty="0">
                <a:solidFill>
                  <a:srgbClr val="FF0000"/>
                </a:solidFill>
                <a:latin typeface="+mn-ea"/>
              </a:rPr>
              <a:t>女性の参政権運動</a:t>
            </a:r>
            <a:endParaRPr lang="en-US" altLang="ja-JP" sz="3200" b="1" dirty="0">
              <a:solidFill>
                <a:srgbClr val="FF0000"/>
              </a:solidFill>
              <a:latin typeface="+mn-ea"/>
            </a:endParaRPr>
          </a:p>
          <a:p>
            <a:pPr marL="0" lvl="0" indent="0">
              <a:lnSpc>
                <a:spcPct val="100000"/>
              </a:lnSpc>
              <a:spcBef>
                <a:spcPts val="0"/>
              </a:spcBef>
              <a:buNone/>
            </a:pPr>
            <a:r>
              <a:rPr lang="ja-JP" altLang="en-US" sz="3200" dirty="0">
                <a:solidFill>
                  <a:prstClr val="black"/>
                </a:solidFill>
                <a:latin typeface="+mn-ea"/>
              </a:rPr>
              <a:t>　 </a:t>
            </a:r>
            <a:r>
              <a:rPr lang="en-US" altLang="ja-JP" sz="3200" dirty="0">
                <a:solidFill>
                  <a:prstClr val="black"/>
                </a:solidFill>
                <a:latin typeface="+mn-ea"/>
              </a:rPr>
              <a:t>…</a:t>
            </a:r>
            <a:r>
              <a:rPr lang="ja-JP" altLang="en-US" sz="3200" dirty="0">
                <a:solidFill>
                  <a:prstClr val="black"/>
                </a:solidFill>
                <a:latin typeface="+mn-ea"/>
              </a:rPr>
              <a:t>結果，女性の大学進学が始まり，</a:t>
            </a:r>
            <a:endParaRPr lang="en-US" altLang="ja-JP" sz="3200" dirty="0">
              <a:solidFill>
                <a:prstClr val="black"/>
              </a:solidFill>
              <a:latin typeface="+mn-ea"/>
            </a:endParaRPr>
          </a:p>
          <a:p>
            <a:pPr marL="0" lvl="0" indent="0">
              <a:lnSpc>
                <a:spcPct val="100000"/>
              </a:lnSpc>
              <a:spcBef>
                <a:spcPts val="0"/>
              </a:spcBef>
              <a:buNone/>
            </a:pPr>
            <a:r>
              <a:rPr lang="ja-JP" altLang="en-US" sz="3200" spc="-100" dirty="0">
                <a:solidFill>
                  <a:prstClr val="black"/>
                </a:solidFill>
                <a:latin typeface="+mn-ea"/>
              </a:rPr>
              <a:t>　　 新職種も誕生した</a:t>
            </a:r>
          </a:p>
        </p:txBody>
      </p:sp>
      <p:sp>
        <p:nvSpPr>
          <p:cNvPr id="16" name="テキスト ボックス 15">
            <a:extLst>
              <a:ext uri="{FF2B5EF4-FFF2-40B4-BE49-F238E27FC236}">
                <a16:creationId xmlns:a16="http://schemas.microsoft.com/office/drawing/2014/main" id="{E500D219-DD0D-4ACA-A401-663FB73DF777}"/>
              </a:ext>
            </a:extLst>
          </p:cNvPr>
          <p:cNvSpPr txBox="1"/>
          <p:nvPr/>
        </p:nvSpPr>
        <p:spPr>
          <a:xfrm>
            <a:off x="1161424" y="1670721"/>
            <a:ext cx="7563227" cy="954107"/>
          </a:xfrm>
          <a:prstGeom prst="rect">
            <a:avLst/>
          </a:prstGeom>
          <a:noFill/>
        </p:spPr>
        <p:txBody>
          <a:bodyPr wrap="square" rtlCol="0">
            <a:spAutoFit/>
          </a:bodyPr>
          <a:lstStyle/>
          <a:p>
            <a:r>
              <a:rPr lang="ja-JP" altLang="en-US" sz="2800" kern="0" dirty="0">
                <a:latin typeface="+mn-ea"/>
                <a:cs typeface="UDShinGoPr6-Regular"/>
              </a:rPr>
              <a:t>各国の女性参政権の実現のほとんどが第一次世界大戦後であるのはなぜだろうか。</a:t>
            </a:r>
          </a:p>
        </p:txBody>
      </p:sp>
      <p:sp>
        <p:nvSpPr>
          <p:cNvPr id="24" name="四角形: 角を丸くする 23">
            <a:extLst>
              <a:ext uri="{FF2B5EF4-FFF2-40B4-BE49-F238E27FC236}">
                <a16:creationId xmlns:a16="http://schemas.microsoft.com/office/drawing/2014/main" id="{48D9807E-5780-450E-B014-825ED0CA077C}"/>
              </a:ext>
            </a:extLst>
          </p:cNvPr>
          <p:cNvSpPr/>
          <p:nvPr/>
        </p:nvSpPr>
        <p:spPr>
          <a:xfrm>
            <a:off x="611188" y="1628775"/>
            <a:ext cx="7921624" cy="95410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E5E5EADF-1BBE-49CB-A942-B899DD8D35FE}"/>
              </a:ext>
            </a:extLst>
          </p:cNvPr>
          <p:cNvSpPr txBox="1"/>
          <p:nvPr/>
        </p:nvSpPr>
        <p:spPr>
          <a:xfrm>
            <a:off x="611188" y="1667768"/>
            <a:ext cx="550236" cy="523220"/>
          </a:xfrm>
          <a:prstGeom prst="rect">
            <a:avLst/>
          </a:prstGeom>
          <a:noFill/>
        </p:spPr>
        <p:txBody>
          <a:bodyPr wrap="square" rtlCol="0">
            <a:spAutoFit/>
          </a:bodyPr>
          <a:lstStyle/>
          <a:p>
            <a:pPr algn="l"/>
            <a:r>
              <a:rPr lang="en-US" altLang="ja-JP" sz="2800" kern="0" dirty="0">
                <a:effectLst/>
                <a:latin typeface="+mn-ea"/>
                <a:cs typeface="UDShinGoPr6-Regular"/>
              </a:rPr>
              <a:t>Q.</a:t>
            </a:r>
            <a:endParaRPr lang="ja-JP" altLang="ja-JP" sz="2800" kern="100" dirty="0">
              <a:effectLst/>
              <a:latin typeface="+mn-ea"/>
              <a:cs typeface="Times New Roman" panose="02020603050405020304" pitchFamily="18" charset="0"/>
            </a:endParaRPr>
          </a:p>
        </p:txBody>
      </p:sp>
      <p:sp>
        <p:nvSpPr>
          <p:cNvPr id="11" name="動作設定ボタン: 戻る/前へ 10">
            <a:hlinkClick r:id="" action="ppaction://hlinkshowjump?jump=previousslide" highlightClick="1"/>
            <a:extLst>
              <a:ext uri="{FF2B5EF4-FFF2-40B4-BE49-F238E27FC236}">
                <a16:creationId xmlns:a16="http://schemas.microsoft.com/office/drawing/2014/main" id="{562E79F8-8EF5-4F67-8DE3-8799980E5F0E}"/>
              </a:ext>
            </a:extLst>
          </p:cNvPr>
          <p:cNvSpPr/>
          <p:nvPr/>
        </p:nvSpPr>
        <p:spPr>
          <a:xfrm rot="10800000" flipH="1">
            <a:off x="8418525" y="6625086"/>
            <a:ext cx="360000" cy="232913"/>
          </a:xfrm>
          <a:prstGeom prst="actionButtonBackPrevious">
            <a:avLst/>
          </a:prstGeom>
          <a:solidFill>
            <a:srgbClr val="FFA375"/>
          </a:solidFill>
          <a:ln w="25400">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2" name="動作設定ボタン: 進む/次へ 11">
            <a:hlinkClick r:id="" action="ppaction://hlinkshowjump?jump=nextslide" highlightClick="1"/>
            <a:extLst>
              <a:ext uri="{FF2B5EF4-FFF2-40B4-BE49-F238E27FC236}">
                <a16:creationId xmlns:a16="http://schemas.microsoft.com/office/drawing/2014/main" id="{1921D2F2-32E1-42F3-BECC-BB7CD7871368}"/>
              </a:ext>
            </a:extLst>
          </p:cNvPr>
          <p:cNvSpPr/>
          <p:nvPr/>
        </p:nvSpPr>
        <p:spPr>
          <a:xfrm rot="10800000" flipH="1">
            <a:off x="8778525" y="6625087"/>
            <a:ext cx="360000" cy="232913"/>
          </a:xfrm>
          <a:prstGeom prst="actionButtonForwardNext">
            <a:avLst/>
          </a:prstGeom>
          <a:solidFill>
            <a:srgbClr val="FFA375"/>
          </a:solidFill>
          <a:ln w="25400">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23" name="テキスト ボックス 22">
            <a:hlinkClick r:id="rId2" action="ppaction://hlinksldjump"/>
            <a:extLst>
              <a:ext uri="{FF2B5EF4-FFF2-40B4-BE49-F238E27FC236}">
                <a16:creationId xmlns:a16="http://schemas.microsoft.com/office/drawing/2014/main" id="{31A95254-E189-48A4-8451-5C9D66484ADA}"/>
              </a:ext>
            </a:extLst>
          </p:cNvPr>
          <p:cNvSpPr txBox="1"/>
          <p:nvPr/>
        </p:nvSpPr>
        <p:spPr>
          <a:xfrm>
            <a:off x="6900179" y="6322659"/>
            <a:ext cx="1265316" cy="338554"/>
          </a:xfrm>
          <a:prstGeom prst="rect">
            <a:avLst/>
          </a:prstGeom>
          <a:solidFill>
            <a:schemeClr val="accent1"/>
          </a:solidFill>
          <a:ln>
            <a:solidFill>
              <a:schemeClr val="accent1"/>
            </a:solidFill>
          </a:ln>
          <a:scene3d>
            <a:camera prst="orthographicFront"/>
            <a:lightRig rig="threePt" dir="t"/>
          </a:scene3d>
          <a:sp3d>
            <a:bevelT/>
          </a:sp3d>
        </p:spPr>
        <p:txBody>
          <a:bodyPr wrap="square" rtlCol="0">
            <a:spAutoFit/>
          </a:bodyPr>
          <a:lstStyle/>
          <a:p>
            <a:pPr algn="ctr"/>
            <a:r>
              <a:rPr kumimoji="1" lang="ja-JP" altLang="en-US" sz="1600" b="1" dirty="0">
                <a:latin typeface="メイリオ" panose="020B0604030504040204" pitchFamily="50" charset="-128"/>
                <a:ea typeface="メイリオ" panose="020B0604030504040204" pitchFamily="50" charset="-128"/>
              </a:rPr>
              <a:t>図５へ</a:t>
            </a:r>
            <a:endParaRPr kumimoji="1" lang="en-US" altLang="ja-JP" sz="1600" b="1" dirty="0">
              <a:latin typeface="メイリオ" panose="020B0604030504040204" pitchFamily="50" charset="-128"/>
              <a:ea typeface="メイリオ" panose="020B0604030504040204" pitchFamily="50" charset="-128"/>
            </a:endParaRPr>
          </a:p>
        </p:txBody>
      </p:sp>
      <p:sp>
        <p:nvSpPr>
          <p:cNvPr id="10" name="メモ 6">
            <a:extLst>
              <a:ext uri="{FF2B5EF4-FFF2-40B4-BE49-F238E27FC236}">
                <a16:creationId xmlns:a16="http://schemas.microsoft.com/office/drawing/2014/main" id="{EF44FF34-003E-405D-BB05-2BF1BC696F8B}"/>
              </a:ext>
            </a:extLst>
          </p:cNvPr>
          <p:cNvSpPr/>
          <p:nvPr/>
        </p:nvSpPr>
        <p:spPr>
          <a:xfrm>
            <a:off x="886305" y="4902685"/>
            <a:ext cx="3418275" cy="446585"/>
          </a:xfrm>
          <a:prstGeom prst="foldedCorner">
            <a:avLst>
              <a:gd name="adj" fmla="val 48485"/>
            </a:avLst>
          </a:prstGeom>
          <a:solidFill>
            <a:srgbClr val="FFA3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182059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fade">
                                      <p:cBhvr>
                                        <p:cTn id="10" dur="500"/>
                                        <p:tgtEl>
                                          <p:spTgt spid="2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fade">
                                      <p:cBhvr>
                                        <p:cTn id="13" dur="500"/>
                                        <p:tgtEl>
                                          <p:spTgt spid="24"/>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Effect transition="in" filter="fade">
                                      <p:cBhvr>
                                        <p:cTn id="18" dur="500"/>
                                        <p:tgtEl>
                                          <p:spTgt spid="4">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Effect transition="in" filter="fade">
                                      <p:cBhvr>
                                        <p:cTn id="23" dur="500"/>
                                        <p:tgtEl>
                                          <p:spTgt spid="4">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4">
                                            <p:txEl>
                                              <p:pRg st="2" end="2"/>
                                            </p:txEl>
                                          </p:spTgt>
                                        </p:tgtEl>
                                        <p:attrNameLst>
                                          <p:attrName>style.visibility</p:attrName>
                                        </p:attrNameLst>
                                      </p:cBhvr>
                                      <p:to>
                                        <p:strVal val="visible"/>
                                      </p:to>
                                    </p:set>
                                    <p:animEffect transition="in" filter="fade">
                                      <p:cBhvr>
                                        <p:cTn id="28" dur="500"/>
                                        <p:tgtEl>
                                          <p:spTgt spid="4">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4">
                                            <p:txEl>
                                              <p:pRg st="3" end="3"/>
                                            </p:txEl>
                                          </p:spTgt>
                                        </p:tgtEl>
                                        <p:attrNameLst>
                                          <p:attrName>style.visibility</p:attrName>
                                        </p:attrNameLst>
                                      </p:cBhvr>
                                      <p:to>
                                        <p:strVal val="visible"/>
                                      </p:to>
                                    </p:set>
                                    <p:animEffect transition="in" filter="fade">
                                      <p:cBhvr>
                                        <p:cTn id="33" dur="500"/>
                                        <p:tgtEl>
                                          <p:spTgt spid="4">
                                            <p:txEl>
                                              <p:pRg st="3" end="3"/>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4">
                                            <p:txEl>
                                              <p:pRg st="4" end="4"/>
                                            </p:txEl>
                                          </p:spTgt>
                                        </p:tgtEl>
                                        <p:attrNameLst>
                                          <p:attrName>style.visibility</p:attrName>
                                        </p:attrNameLst>
                                      </p:cBhvr>
                                      <p:to>
                                        <p:strVal val="visible"/>
                                      </p:to>
                                    </p:set>
                                    <p:animEffect transition="in" filter="fade">
                                      <p:cBhvr>
                                        <p:cTn id="38" dur="500"/>
                                        <p:tgtEl>
                                          <p:spTgt spid="4">
                                            <p:txEl>
                                              <p:pRg st="4" end="4"/>
                                            </p:txEl>
                                          </p:spTgt>
                                        </p:tgtEl>
                                      </p:cBhvr>
                                    </p:animEffect>
                                  </p:childTnLst>
                                </p:cTn>
                              </p:par>
                              <p:par>
                                <p:cTn id="39" presetID="10" presetClass="entr" presetSubtype="0" fill="hold" grpId="1" nodeType="with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fade">
                                      <p:cBhvr>
                                        <p:cTn id="41" dur="10"/>
                                        <p:tgtEl>
                                          <p:spTgt spid="10"/>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4">
                                            <p:txEl>
                                              <p:pRg st="5" end="5"/>
                                            </p:txEl>
                                          </p:spTgt>
                                        </p:tgtEl>
                                        <p:attrNameLst>
                                          <p:attrName>style.visibility</p:attrName>
                                        </p:attrNameLst>
                                      </p:cBhvr>
                                      <p:to>
                                        <p:strVal val="visible"/>
                                      </p:to>
                                    </p:set>
                                    <p:animEffect transition="in" filter="fade">
                                      <p:cBhvr>
                                        <p:cTn id="46" dur="500"/>
                                        <p:tgtEl>
                                          <p:spTgt spid="4">
                                            <p:txEl>
                                              <p:pRg st="5" end="5"/>
                                            </p:txEl>
                                          </p:spTgt>
                                        </p:tgtEl>
                                      </p:cBhvr>
                                    </p:animEffect>
                                  </p:childTnLst>
                                </p:cTn>
                              </p:par>
                              <p:par>
                                <p:cTn id="47" presetID="10" presetClass="entr" presetSubtype="0" fill="hold" nodeType="withEffect">
                                  <p:stCondLst>
                                    <p:cond delay="0"/>
                                  </p:stCondLst>
                                  <p:childTnLst>
                                    <p:set>
                                      <p:cBhvr>
                                        <p:cTn id="48" dur="1" fill="hold">
                                          <p:stCondLst>
                                            <p:cond delay="0"/>
                                          </p:stCondLst>
                                        </p:cTn>
                                        <p:tgtEl>
                                          <p:spTgt spid="4">
                                            <p:txEl>
                                              <p:pRg st="6" end="6"/>
                                            </p:txEl>
                                          </p:spTgt>
                                        </p:tgtEl>
                                        <p:attrNameLst>
                                          <p:attrName>style.visibility</p:attrName>
                                        </p:attrNameLst>
                                      </p:cBhvr>
                                      <p:to>
                                        <p:strVal val="visible"/>
                                      </p:to>
                                    </p:set>
                                    <p:animEffect transition="in" filter="fade">
                                      <p:cBhvr>
                                        <p:cTn id="49" dur="500"/>
                                        <p:tgtEl>
                                          <p:spTgt spid="4">
                                            <p:txEl>
                                              <p:pRg st="6" end="6"/>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23"/>
                                        </p:tgtEl>
                                        <p:attrNameLst>
                                          <p:attrName>style.visibility</p:attrName>
                                        </p:attrNameLst>
                                      </p:cBhvr>
                                      <p:to>
                                        <p:strVal val="visible"/>
                                      </p:to>
                                    </p:set>
                                    <p:animEffect transition="in" filter="fade">
                                      <p:cBhvr>
                                        <p:cTn id="54" dur="500"/>
                                        <p:tgtEl>
                                          <p:spTgt spid="23"/>
                                        </p:tgtEl>
                                      </p:cBhvr>
                                    </p:animEffect>
                                  </p:childTnLst>
                                </p:cTn>
                              </p:par>
                            </p:childTnLst>
                          </p:cTn>
                        </p:par>
                      </p:childTnLst>
                    </p:cTn>
                  </p:par>
                  <p:par>
                    <p:cTn id="55" fill="hold">
                      <p:stCondLst>
                        <p:cond delay="indefinite"/>
                      </p:stCondLst>
                      <p:childTnLst>
                        <p:par>
                          <p:cTn id="56" fill="hold">
                            <p:stCondLst>
                              <p:cond delay="0"/>
                            </p:stCondLst>
                            <p:childTnLst>
                              <p:par>
                                <p:cTn id="57" presetID="52" presetClass="exit" presetSubtype="0" fill="hold" grpId="0" nodeType="clickEffect">
                                  <p:stCondLst>
                                    <p:cond delay="0"/>
                                  </p:stCondLst>
                                  <p:childTnLst>
                                    <p:animScale>
                                      <p:cBhvr>
                                        <p:cTn id="58" dur="1000" accel="50000">
                                          <p:stCondLst>
                                            <p:cond delay="0"/>
                                          </p:stCondLst>
                                        </p:cTn>
                                        <p:tgtEl>
                                          <p:spTgt spid="10"/>
                                        </p:tgtEl>
                                      </p:cBhvr>
                                      <p:from x="100000" y="100000"/>
                                      <p:to x="250000" y="250000"/>
                                    </p:animScale>
                                    <p:animMotion origin="layout" path="M 0.0000 0.0000 C 0.03802 0.0 0.1441 0.02341 0.1826 0.0915 C 0.22118 0.15964 0.24705 0.31256 0.2318 0.4083 C 0.21649 0.50394 0.20747 0.57948 0.0908 0.6661 C -0.02552 0.75279 -0.37517 0.88508 -0.4674 0.9289" pathEditMode="relative" ptsTypes="">
                                      <p:cBhvr>
                                        <p:cTn id="59" dur="1000" accel="50000">
                                          <p:stCondLst>
                                            <p:cond delay="0"/>
                                          </p:stCondLst>
                                        </p:cTn>
                                        <p:tgtEl>
                                          <p:spTgt spid="10"/>
                                        </p:tgtEl>
                                        <p:attrNameLst>
                                          <p:attrName>ppt_x</p:attrName>
                                          <p:attrName>ppt_y</p:attrName>
                                        </p:attrNameLst>
                                      </p:cBhvr>
                                    </p:animMotion>
                                    <p:animEffect transition="out" filter="fade">
                                      <p:cBhvr>
                                        <p:cTn id="60" dur="1000"/>
                                        <p:tgtEl>
                                          <p:spTgt spid="10"/>
                                        </p:tgtEl>
                                      </p:cBhvr>
                                    </p:animEffect>
                                    <p:set>
                                      <p:cBhvr>
                                        <p:cTn id="61" dur="1" fill="hold">
                                          <p:stCondLst>
                                            <p:cond delay="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4" grpId="0" animBg="1"/>
      <p:bldP spid="25" grpId="0"/>
      <p:bldP spid="23" grpId="0" animBg="1"/>
      <p:bldP spid="10" grpId="0" animBg="1"/>
      <p:bldP spid="10"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FF5E17E9-98DF-470E-A948-32D89046B541}"/>
              </a:ext>
            </a:extLst>
          </p:cNvPr>
          <p:cNvSpPr txBox="1"/>
          <p:nvPr/>
        </p:nvSpPr>
        <p:spPr>
          <a:xfrm>
            <a:off x="1925314" y="238045"/>
            <a:ext cx="6493211" cy="707886"/>
          </a:xfrm>
          <a:prstGeom prst="rect">
            <a:avLst/>
          </a:prstGeom>
          <a:noFill/>
        </p:spPr>
        <p:txBody>
          <a:bodyPr wrap="square" rtlCol="0">
            <a:spAutoFit/>
          </a:bodyPr>
          <a:lstStyle/>
          <a:p>
            <a:r>
              <a:rPr kumimoji="1" lang="ja-JP" altLang="en-US" sz="4000" b="1" dirty="0">
                <a:solidFill>
                  <a:schemeClr val="bg1"/>
                </a:solidFill>
              </a:rPr>
              <a:t>　</a:t>
            </a:r>
            <a:endParaRPr kumimoji="1" lang="en-US" altLang="ja-JP" sz="4000" b="1" dirty="0"/>
          </a:p>
        </p:txBody>
      </p:sp>
      <p:sp>
        <p:nvSpPr>
          <p:cNvPr id="7" name="テキスト ボックス 6">
            <a:extLst>
              <a:ext uri="{FF2B5EF4-FFF2-40B4-BE49-F238E27FC236}">
                <a16:creationId xmlns:a16="http://schemas.microsoft.com/office/drawing/2014/main" id="{A9E5DC3C-2AB5-450B-9AEA-874C2071EB61}"/>
              </a:ext>
            </a:extLst>
          </p:cNvPr>
          <p:cNvSpPr txBox="1"/>
          <p:nvPr/>
        </p:nvSpPr>
        <p:spPr>
          <a:xfrm>
            <a:off x="523055" y="238100"/>
            <a:ext cx="1783211" cy="707886"/>
          </a:xfrm>
          <a:prstGeom prst="rect">
            <a:avLst/>
          </a:prstGeom>
          <a:noFill/>
        </p:spPr>
        <p:txBody>
          <a:bodyPr wrap="square" rtlCol="0">
            <a:spAutoFit/>
          </a:bodyPr>
          <a:lstStyle/>
          <a:p>
            <a:r>
              <a:rPr lang="ja-JP" altLang="en-US" sz="4000" b="1" dirty="0">
                <a:solidFill>
                  <a:schemeClr val="bg1"/>
                </a:solidFill>
              </a:rPr>
              <a:t>図５</a:t>
            </a:r>
            <a:endParaRPr kumimoji="1" lang="ja-JP" altLang="en-US" sz="4000" b="1" dirty="0">
              <a:solidFill>
                <a:schemeClr val="bg1"/>
              </a:solidFill>
            </a:endParaRPr>
          </a:p>
        </p:txBody>
      </p:sp>
      <p:sp>
        <p:nvSpPr>
          <p:cNvPr id="15" name="テキスト ボックス 14">
            <a:extLst>
              <a:ext uri="{FF2B5EF4-FFF2-40B4-BE49-F238E27FC236}">
                <a16:creationId xmlns:a16="http://schemas.microsoft.com/office/drawing/2014/main" id="{48F2C9E8-3CEE-4CF8-AAED-F4375BE20520}"/>
              </a:ext>
            </a:extLst>
          </p:cNvPr>
          <p:cNvSpPr txBox="1"/>
          <p:nvPr/>
        </p:nvSpPr>
        <p:spPr>
          <a:xfrm>
            <a:off x="2306266" y="238045"/>
            <a:ext cx="6652260" cy="584775"/>
          </a:xfrm>
          <a:prstGeom prst="rect">
            <a:avLst/>
          </a:prstGeom>
          <a:noFill/>
        </p:spPr>
        <p:txBody>
          <a:bodyPr wrap="square" rtlCol="0">
            <a:spAutoFit/>
          </a:bodyPr>
          <a:lstStyle/>
          <a:p>
            <a:r>
              <a:rPr lang="ja-JP" altLang="en-US" sz="3200" b="1" dirty="0">
                <a:latin typeface="メイリオ" panose="020B0604030504040204" pitchFamily="50" charset="-128"/>
                <a:ea typeface="メイリオ" panose="020B0604030504040204" pitchFamily="50" charset="-128"/>
              </a:rPr>
              <a:t>各国の女性参政権が認められた年</a:t>
            </a:r>
            <a:endParaRPr lang="en-US" altLang="ja-JP" sz="2400" dirty="0">
              <a:latin typeface="メイリオ" panose="020B0604030504040204" pitchFamily="50" charset="-128"/>
              <a:ea typeface="メイリオ" panose="020B0604030504040204" pitchFamily="50" charset="-128"/>
            </a:endParaRPr>
          </a:p>
        </p:txBody>
      </p:sp>
      <p:sp>
        <p:nvSpPr>
          <p:cNvPr id="19" name="動作設定ボタン: 戻る/前へ 18">
            <a:hlinkClick r:id="" action="ppaction://hlinkshowjump?jump=previousslide" highlightClick="1"/>
            <a:extLst>
              <a:ext uri="{FF2B5EF4-FFF2-40B4-BE49-F238E27FC236}">
                <a16:creationId xmlns:a16="http://schemas.microsoft.com/office/drawing/2014/main" id="{562E79F8-8EF5-4F67-8DE3-8799980E5F0E}"/>
              </a:ext>
            </a:extLst>
          </p:cNvPr>
          <p:cNvSpPr/>
          <p:nvPr/>
        </p:nvSpPr>
        <p:spPr>
          <a:xfrm rot="10800000" flipH="1">
            <a:off x="8418525" y="6625086"/>
            <a:ext cx="360000" cy="232913"/>
          </a:xfrm>
          <a:prstGeom prst="actionButtonBackPrevious">
            <a:avLst/>
          </a:prstGeom>
          <a:solidFill>
            <a:srgbClr val="FFA375"/>
          </a:solidFill>
          <a:ln w="25400">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20" name="動作設定ボタン: 進む/次へ 19">
            <a:hlinkClick r:id="" action="ppaction://hlinkshowjump?jump=nextslide" highlightClick="1"/>
            <a:extLst>
              <a:ext uri="{FF2B5EF4-FFF2-40B4-BE49-F238E27FC236}">
                <a16:creationId xmlns:a16="http://schemas.microsoft.com/office/drawing/2014/main" id="{1921D2F2-32E1-42F3-BECC-BB7CD7871368}"/>
              </a:ext>
            </a:extLst>
          </p:cNvPr>
          <p:cNvSpPr/>
          <p:nvPr/>
        </p:nvSpPr>
        <p:spPr>
          <a:xfrm rot="10800000" flipH="1">
            <a:off x="8778525" y="6625087"/>
            <a:ext cx="360000" cy="232913"/>
          </a:xfrm>
          <a:prstGeom prst="actionButtonForwardNext">
            <a:avLst/>
          </a:prstGeom>
          <a:solidFill>
            <a:srgbClr val="FFA375"/>
          </a:solidFill>
          <a:ln w="25400">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3" name="動作設定ボタン: 進む/次へ 12">
            <a:hlinkClick r:id="rId2" action="ppaction://hlinksldjump" highlightClick="1"/>
            <a:extLst>
              <a:ext uri="{FF2B5EF4-FFF2-40B4-BE49-F238E27FC236}">
                <a16:creationId xmlns:a16="http://schemas.microsoft.com/office/drawing/2014/main" id="{DCD21287-E00F-4BA0-B67F-BA05B3A74916}"/>
              </a:ext>
            </a:extLst>
          </p:cNvPr>
          <p:cNvSpPr/>
          <p:nvPr/>
        </p:nvSpPr>
        <p:spPr>
          <a:xfrm flipH="1">
            <a:off x="8418526" y="6017257"/>
            <a:ext cx="720000" cy="383542"/>
          </a:xfrm>
          <a:prstGeom prst="actionButtonForwardNext">
            <a:avLst/>
          </a:prstGeom>
          <a:solidFill>
            <a:schemeClr val="bg1">
              <a:lumMod val="75000"/>
            </a:schemeClr>
          </a:solidFill>
          <a:ln w="25400" cap="rnd">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round/>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pic>
        <p:nvPicPr>
          <p:cNvPr id="3" name="図 2" descr="テキスト&#10;&#10;自動的に生成された説明">
            <a:extLst>
              <a:ext uri="{FF2B5EF4-FFF2-40B4-BE49-F238E27FC236}">
                <a16:creationId xmlns:a16="http://schemas.microsoft.com/office/drawing/2014/main" id="{418FBB57-B004-4BB2-86EB-22BAF51E57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1188" y="1268413"/>
            <a:ext cx="4104419" cy="5132386"/>
          </a:xfrm>
          <a:prstGeom prst="rect">
            <a:avLst/>
          </a:prstGeom>
        </p:spPr>
      </p:pic>
    </p:spTree>
    <p:extLst>
      <p:ext uri="{BB962C8B-B14F-4D97-AF65-F5344CB8AC3E}">
        <p14:creationId xmlns:p14="http://schemas.microsoft.com/office/powerpoint/2010/main" val="2765902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theme/theme1.xml><?xml version="1.0" encoding="utf-8"?>
<a:theme xmlns:a="http://schemas.openxmlformats.org/drawingml/2006/main" name="HDOfficeLightV0">
  <a:themeElements>
    <a:clrScheme name="黄色がかったオレンジ">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5.xml><?xml version="1.0" encoding="utf-8"?>
<a:theme xmlns:a="http://schemas.openxmlformats.org/drawingml/2006/main" name="3_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D33E9AC2B65C294ABCCC11D779D0FAA0" ma:contentTypeVersion="13" ma:contentTypeDescription="新しいドキュメントを作成します。" ma:contentTypeScope="" ma:versionID="466bb9cd86387333789bea97dcfaa691">
  <xsd:schema xmlns:xsd="http://www.w3.org/2001/XMLSchema" xmlns:xs="http://www.w3.org/2001/XMLSchema" xmlns:p="http://schemas.microsoft.com/office/2006/metadata/properties" xmlns:ns2="18eb18e9-3b9d-44fe-af43-41e7933df07a" xmlns:ns3="e3c5cd09-d5d2-4a49-81e9-ed93aacddae4" targetNamespace="http://schemas.microsoft.com/office/2006/metadata/properties" ma:root="true" ma:fieldsID="3c4274e8f078c722ab083b74020b330a" ns2:_="" ns3:_="">
    <xsd:import namespace="18eb18e9-3b9d-44fe-af43-41e7933df07a"/>
    <xsd:import namespace="e3c5cd09-d5d2-4a49-81e9-ed93aacddae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eb18e9-3b9d-44fe-af43-41e7933df07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3c5cd09-d5d2-4a49-81e9-ed93aacddae4"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A5001D0-8A90-49D4-9D3B-1930BDB3B0F3}">
  <ds:schemaRefs>
    <ds:schemaRef ds:uri="http://www.w3.org/XML/1998/namespace"/>
    <ds:schemaRef ds:uri="e3c5cd09-d5d2-4a49-81e9-ed93aacddae4"/>
    <ds:schemaRef ds:uri="http://purl.org/dc/dcmitype/"/>
    <ds:schemaRef ds:uri="http://schemas.microsoft.com/office/infopath/2007/PartnerControls"/>
    <ds:schemaRef ds:uri="http://purl.org/dc/terms/"/>
    <ds:schemaRef ds:uri="18eb18e9-3b9d-44fe-af43-41e7933df07a"/>
    <ds:schemaRef ds:uri="http://schemas.microsoft.com/office/2006/documentManagement/types"/>
    <ds:schemaRef ds:uri="http://schemas.openxmlformats.org/package/2006/metadata/core-properties"/>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690387AE-5C6F-4175-8C9F-172C747FB470}">
  <ds:schemaRefs>
    <ds:schemaRef ds:uri="http://schemas.microsoft.com/sharepoint/v3/contenttype/forms"/>
  </ds:schemaRefs>
</ds:datastoreItem>
</file>

<file path=customXml/itemProps3.xml><?xml version="1.0" encoding="utf-8"?>
<ds:datastoreItem xmlns:ds="http://schemas.openxmlformats.org/officeDocument/2006/customXml" ds:itemID="{DE2D71AB-17F2-4132-A9AF-E94479D54BC8}">
  <ds:schemaRefs>
    <ds:schemaRef ds:uri="18eb18e9-3b9d-44fe-af43-41e7933df07a"/>
    <ds:schemaRef ds:uri="e3c5cd09-d5d2-4a49-81e9-ed93aacddae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694</TotalTime>
  <Words>773</Words>
  <Application>Microsoft Office PowerPoint</Application>
  <PresentationFormat>画面に合わせる (4:3)</PresentationFormat>
  <Paragraphs>99</Paragraphs>
  <Slides>15</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5</vt:i4>
      </vt:variant>
      <vt:variant>
        <vt:lpstr>スライド タイトル</vt:lpstr>
      </vt:variant>
      <vt:variant>
        <vt:i4>15</vt:i4>
      </vt:variant>
    </vt:vector>
  </HeadingPairs>
  <TitlesOfParts>
    <vt:vector size="28" baseType="lpstr">
      <vt:lpstr>メイリオ</vt:lpstr>
      <vt:lpstr>游ゴシック</vt:lpstr>
      <vt:lpstr>游ゴシック Light</vt:lpstr>
      <vt:lpstr>Arial</vt:lpstr>
      <vt:lpstr>Calibri</vt:lpstr>
      <vt:lpstr>Calibri Light</vt:lpstr>
      <vt:lpstr>Wingdings</vt:lpstr>
      <vt:lpstr>Wingdings 2</vt:lpstr>
      <vt:lpstr>HDOfficeLightV0</vt:lpstr>
      <vt:lpstr>1_Office テーマ</vt:lpstr>
      <vt:lpstr>2_Office テーマ</vt:lpstr>
      <vt:lpstr>1_HDOfficeLightV0</vt:lpstr>
      <vt:lpstr>3_Office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ロカルノ条約と不戦条約についての説明を書き出そう。</vt:lpstr>
      <vt:lpstr>PowerPoint プレゼンテーション</vt:lpstr>
      <vt:lpstr>第一次世界大戦後，各国で大衆の政治参加はどのように進んだか，説明しよう。</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五十嵐 友香</cp:lastModifiedBy>
  <cp:revision>1</cp:revision>
  <cp:lastPrinted>2023-12-21T00:30:51Z</cp:lastPrinted>
  <dcterms:created xsi:type="dcterms:W3CDTF">2020-12-06T19:42:18Z</dcterms:created>
  <dcterms:modified xsi:type="dcterms:W3CDTF">2023-12-21T02:10:01Z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0x010100D33E9AC2B65C294ABCCC11D779D0FAA0</vt:lpwstr>
  </property>
</Properties>
</file>